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743" r:id="rId5"/>
  </p:sldMasterIdLst>
  <p:notesMasterIdLst>
    <p:notesMasterId r:id="rId19"/>
  </p:notesMasterIdLst>
  <p:handoutMasterIdLst>
    <p:handoutMasterId r:id="rId20"/>
  </p:handoutMasterIdLst>
  <p:sldIdLst>
    <p:sldId id="273" r:id="rId6"/>
    <p:sldId id="829" r:id="rId7"/>
    <p:sldId id="328" r:id="rId8"/>
    <p:sldId id="341" r:id="rId9"/>
    <p:sldId id="333" r:id="rId10"/>
    <p:sldId id="337" r:id="rId11"/>
    <p:sldId id="306" r:id="rId12"/>
    <p:sldId id="335" r:id="rId13"/>
    <p:sldId id="830" r:id="rId14"/>
    <p:sldId id="340" r:id="rId15"/>
    <p:sldId id="338" r:id="rId16"/>
    <p:sldId id="371" r:id="rId17"/>
    <p:sldId id="831" r:id="rId18"/>
  </p:sldIdLst>
  <p:sldSz cx="21677313" cy="12193588"/>
  <p:notesSz cx="6858000" cy="9144000"/>
  <p:defaultTextStyle>
    <a:defPPr>
      <a:defRPr lang="nb-NO"/>
    </a:defPPr>
    <a:lvl1pPr marL="0" algn="l" defTabSz="1365474" rtl="0" eaLnBrk="1" latinLnBrk="0" hangingPunct="1">
      <a:defRPr sz="2688" kern="1200">
        <a:solidFill>
          <a:schemeClr val="tx1"/>
        </a:solidFill>
        <a:latin typeface="+mn-lt"/>
        <a:ea typeface="+mn-ea"/>
        <a:cs typeface="+mn-cs"/>
      </a:defRPr>
    </a:lvl1pPr>
    <a:lvl2pPr marL="682737" algn="l" defTabSz="1365474" rtl="0" eaLnBrk="1" latinLnBrk="0" hangingPunct="1">
      <a:defRPr sz="2688" kern="1200">
        <a:solidFill>
          <a:schemeClr val="tx1"/>
        </a:solidFill>
        <a:latin typeface="+mn-lt"/>
        <a:ea typeface="+mn-ea"/>
        <a:cs typeface="+mn-cs"/>
      </a:defRPr>
    </a:lvl2pPr>
    <a:lvl3pPr marL="1365474" algn="l" defTabSz="1365474" rtl="0" eaLnBrk="1" latinLnBrk="0" hangingPunct="1">
      <a:defRPr sz="2688" kern="1200">
        <a:solidFill>
          <a:schemeClr val="tx1"/>
        </a:solidFill>
        <a:latin typeface="+mn-lt"/>
        <a:ea typeface="+mn-ea"/>
        <a:cs typeface="+mn-cs"/>
      </a:defRPr>
    </a:lvl3pPr>
    <a:lvl4pPr marL="2048210" algn="l" defTabSz="1365474" rtl="0" eaLnBrk="1" latinLnBrk="0" hangingPunct="1">
      <a:defRPr sz="2688" kern="1200">
        <a:solidFill>
          <a:schemeClr val="tx1"/>
        </a:solidFill>
        <a:latin typeface="+mn-lt"/>
        <a:ea typeface="+mn-ea"/>
        <a:cs typeface="+mn-cs"/>
      </a:defRPr>
    </a:lvl4pPr>
    <a:lvl5pPr marL="2730947" algn="l" defTabSz="1365474" rtl="0" eaLnBrk="1" latinLnBrk="0" hangingPunct="1">
      <a:defRPr sz="2688" kern="1200">
        <a:solidFill>
          <a:schemeClr val="tx1"/>
        </a:solidFill>
        <a:latin typeface="+mn-lt"/>
        <a:ea typeface="+mn-ea"/>
        <a:cs typeface="+mn-cs"/>
      </a:defRPr>
    </a:lvl5pPr>
    <a:lvl6pPr marL="3413684" algn="l" defTabSz="1365474" rtl="0" eaLnBrk="1" latinLnBrk="0" hangingPunct="1">
      <a:defRPr sz="2688" kern="1200">
        <a:solidFill>
          <a:schemeClr val="tx1"/>
        </a:solidFill>
        <a:latin typeface="+mn-lt"/>
        <a:ea typeface="+mn-ea"/>
        <a:cs typeface="+mn-cs"/>
      </a:defRPr>
    </a:lvl6pPr>
    <a:lvl7pPr marL="4096421" algn="l" defTabSz="1365474" rtl="0" eaLnBrk="1" latinLnBrk="0" hangingPunct="1">
      <a:defRPr sz="2688" kern="1200">
        <a:solidFill>
          <a:schemeClr val="tx1"/>
        </a:solidFill>
        <a:latin typeface="+mn-lt"/>
        <a:ea typeface="+mn-ea"/>
        <a:cs typeface="+mn-cs"/>
      </a:defRPr>
    </a:lvl7pPr>
    <a:lvl8pPr marL="4779157" algn="l" defTabSz="1365474" rtl="0" eaLnBrk="1" latinLnBrk="0" hangingPunct="1">
      <a:defRPr sz="2688" kern="1200">
        <a:solidFill>
          <a:schemeClr val="tx1"/>
        </a:solidFill>
        <a:latin typeface="+mn-lt"/>
        <a:ea typeface="+mn-ea"/>
        <a:cs typeface="+mn-cs"/>
      </a:defRPr>
    </a:lvl8pPr>
    <a:lvl9pPr marL="5461894" algn="l" defTabSz="1365474" rtl="0" eaLnBrk="1" latinLnBrk="0" hangingPunct="1">
      <a:defRPr sz="268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1" userDrawn="1">
          <p15:clr>
            <a:srgbClr val="A4A3A4"/>
          </p15:clr>
        </p15:guide>
        <p15:guide id="2" pos="68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5E00"/>
    <a:srgbClr val="751B42"/>
    <a:srgbClr val="EEEEEE"/>
    <a:srgbClr val="0065BD"/>
    <a:srgbClr val="003760"/>
    <a:srgbClr val="006140"/>
    <a:srgbClr val="FEC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E7BD95-2248-405A-9FFC-61D538F78332}" v="17" dt="2025-03-04T11:21:40.195"/>
  </p1510:revLst>
</p1510:revInfo>
</file>

<file path=ppt/tableStyles.xml><?xml version="1.0" encoding="utf-8"?>
<a:tblStyleLst xmlns:a="http://schemas.openxmlformats.org/drawingml/2006/main" def="{073A0DAA-6AF3-43AB-8588-CEC1D06C72B9}">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1" d="100"/>
          <a:sy n="41" d="100"/>
        </p:scale>
        <p:origin x="300" y="40"/>
      </p:cViewPr>
      <p:guideLst>
        <p:guide orient="horz" pos="3841"/>
        <p:guide pos="682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ddevik, Vibeke" userId="85a04571-3771-4aff-9ef8-498b7c008b82" providerId="ADAL" clId="{75E7BD95-2248-405A-9FFC-61D538F78332}"/>
    <pc:docChg chg="undo custSel addSld delSld modSld sldOrd">
      <pc:chgData name="Hoddevik, Vibeke" userId="85a04571-3771-4aff-9ef8-498b7c008b82" providerId="ADAL" clId="{75E7BD95-2248-405A-9FFC-61D538F78332}" dt="2025-03-12T13:29:12.406" v="841" actId="20577"/>
      <pc:docMkLst>
        <pc:docMk/>
      </pc:docMkLst>
      <pc:sldChg chg="modSp del mod">
        <pc:chgData name="Hoddevik, Vibeke" userId="85a04571-3771-4aff-9ef8-498b7c008b82" providerId="ADAL" clId="{75E7BD95-2248-405A-9FFC-61D538F78332}" dt="2025-02-24T09:57:35.552" v="73" actId="47"/>
        <pc:sldMkLst>
          <pc:docMk/>
          <pc:sldMk cId="421225854" sldId="265"/>
        </pc:sldMkLst>
      </pc:sldChg>
      <pc:sldChg chg="delSp modSp mod">
        <pc:chgData name="Hoddevik, Vibeke" userId="85a04571-3771-4aff-9ef8-498b7c008b82" providerId="ADAL" clId="{75E7BD95-2248-405A-9FFC-61D538F78332}" dt="2025-03-04T11:21:32.377" v="746" actId="20577"/>
        <pc:sldMkLst>
          <pc:docMk/>
          <pc:sldMk cId="848291587" sldId="273"/>
        </pc:sldMkLst>
        <pc:spChg chg="mod">
          <ac:chgData name="Hoddevik, Vibeke" userId="85a04571-3771-4aff-9ef8-498b7c008b82" providerId="ADAL" clId="{75E7BD95-2248-405A-9FFC-61D538F78332}" dt="2025-02-24T07:33:25.871" v="2" actId="20577"/>
          <ac:spMkLst>
            <pc:docMk/>
            <pc:sldMk cId="848291587" sldId="273"/>
            <ac:spMk id="2" creationId="{00000000-0000-0000-0000-000000000000}"/>
          </ac:spMkLst>
        </pc:spChg>
        <pc:spChg chg="mod">
          <ac:chgData name="Hoddevik, Vibeke" userId="85a04571-3771-4aff-9ef8-498b7c008b82" providerId="ADAL" clId="{75E7BD95-2248-405A-9FFC-61D538F78332}" dt="2025-03-04T11:21:32.377" v="746" actId="20577"/>
          <ac:spMkLst>
            <pc:docMk/>
            <pc:sldMk cId="848291587" sldId="273"/>
            <ac:spMk id="3" creationId="{00000000-0000-0000-0000-000000000000}"/>
          </ac:spMkLst>
        </pc:spChg>
        <pc:spChg chg="mod">
          <ac:chgData name="Hoddevik, Vibeke" userId="85a04571-3771-4aff-9ef8-498b7c008b82" providerId="ADAL" clId="{75E7BD95-2248-405A-9FFC-61D538F78332}" dt="2025-02-24T07:33:59.712" v="51" actId="20577"/>
          <ac:spMkLst>
            <pc:docMk/>
            <pc:sldMk cId="848291587" sldId="273"/>
            <ac:spMk id="10" creationId="{00000000-0000-0000-0000-000000000000}"/>
          </ac:spMkLst>
        </pc:spChg>
      </pc:sldChg>
      <pc:sldChg chg="delSp modSp mod">
        <pc:chgData name="Hoddevik, Vibeke" userId="85a04571-3771-4aff-9ef8-498b7c008b82" providerId="ADAL" clId="{75E7BD95-2248-405A-9FFC-61D538F78332}" dt="2025-03-07T09:33:50.260" v="825" actId="14100"/>
        <pc:sldMkLst>
          <pc:docMk/>
          <pc:sldMk cId="1957563762" sldId="306"/>
        </pc:sldMkLst>
        <pc:spChg chg="mod">
          <ac:chgData name="Hoddevik, Vibeke" userId="85a04571-3771-4aff-9ef8-498b7c008b82" providerId="ADAL" clId="{75E7BD95-2248-405A-9FFC-61D538F78332}" dt="2025-03-04T08:38:00.295" v="420"/>
          <ac:spMkLst>
            <pc:docMk/>
            <pc:sldMk cId="1957563762" sldId="306"/>
            <ac:spMk id="2" creationId="{00000000-0000-0000-0000-000000000000}"/>
          </ac:spMkLst>
        </pc:spChg>
        <pc:spChg chg="mod">
          <ac:chgData name="Hoddevik, Vibeke" userId="85a04571-3771-4aff-9ef8-498b7c008b82" providerId="ADAL" clId="{75E7BD95-2248-405A-9FFC-61D538F78332}" dt="2025-03-07T09:23:17.991" v="776" actId="12"/>
          <ac:spMkLst>
            <pc:docMk/>
            <pc:sldMk cId="1957563762" sldId="306"/>
            <ac:spMk id="5" creationId="{00000000-0000-0000-0000-000000000000}"/>
          </ac:spMkLst>
        </pc:spChg>
        <pc:spChg chg="mod">
          <ac:chgData name="Hoddevik, Vibeke" userId="85a04571-3771-4aff-9ef8-498b7c008b82" providerId="ADAL" clId="{75E7BD95-2248-405A-9FFC-61D538F78332}" dt="2025-03-07T09:33:50.260" v="825" actId="14100"/>
          <ac:spMkLst>
            <pc:docMk/>
            <pc:sldMk cId="1957563762" sldId="306"/>
            <ac:spMk id="6" creationId="{00000000-0000-0000-0000-000000000000}"/>
          </ac:spMkLst>
        </pc:spChg>
        <pc:spChg chg="mod">
          <ac:chgData name="Hoddevik, Vibeke" userId="85a04571-3771-4aff-9ef8-498b7c008b82" providerId="ADAL" clId="{75E7BD95-2248-405A-9FFC-61D538F78332}" dt="2025-03-04T08:35:53.672" v="414" actId="108"/>
          <ac:spMkLst>
            <pc:docMk/>
            <pc:sldMk cId="1957563762" sldId="306"/>
            <ac:spMk id="10" creationId="{00000000-0000-0000-0000-000000000000}"/>
          </ac:spMkLst>
        </pc:spChg>
      </pc:sldChg>
      <pc:sldChg chg="delSp modSp mod">
        <pc:chgData name="Hoddevik, Vibeke" userId="85a04571-3771-4aff-9ef8-498b7c008b82" providerId="ADAL" clId="{75E7BD95-2248-405A-9FFC-61D538F78332}" dt="2025-03-07T09:34:24.862" v="828" actId="14100"/>
        <pc:sldMkLst>
          <pc:docMk/>
          <pc:sldMk cId="1698545145" sldId="328"/>
        </pc:sldMkLst>
        <pc:spChg chg="mod">
          <ac:chgData name="Hoddevik, Vibeke" userId="85a04571-3771-4aff-9ef8-498b7c008b82" providerId="ADAL" clId="{75E7BD95-2248-405A-9FFC-61D538F78332}" dt="2025-02-24T10:02:20.588" v="150"/>
          <ac:spMkLst>
            <pc:docMk/>
            <pc:sldMk cId="1698545145" sldId="328"/>
            <ac:spMk id="2" creationId="{00000000-0000-0000-0000-000000000000}"/>
          </ac:spMkLst>
        </pc:spChg>
        <pc:spChg chg="mod">
          <ac:chgData name="Hoddevik, Vibeke" userId="85a04571-3771-4aff-9ef8-498b7c008b82" providerId="ADAL" clId="{75E7BD95-2248-405A-9FFC-61D538F78332}" dt="2025-03-07T09:25:52.168" v="789" actId="14100"/>
          <ac:spMkLst>
            <pc:docMk/>
            <pc:sldMk cId="1698545145" sldId="328"/>
            <ac:spMk id="5" creationId="{00000000-0000-0000-0000-000000000000}"/>
          </ac:spMkLst>
        </pc:spChg>
        <pc:spChg chg="mod">
          <ac:chgData name="Hoddevik, Vibeke" userId="85a04571-3771-4aff-9ef8-498b7c008b82" providerId="ADAL" clId="{75E7BD95-2248-405A-9FFC-61D538F78332}" dt="2025-03-07T09:34:24.862" v="828" actId="14100"/>
          <ac:spMkLst>
            <pc:docMk/>
            <pc:sldMk cId="1698545145" sldId="328"/>
            <ac:spMk id="8" creationId="{F37CA887-6A04-4F91-966A-92F75510AC82}"/>
          </ac:spMkLst>
        </pc:spChg>
        <pc:spChg chg="mod">
          <ac:chgData name="Hoddevik, Vibeke" userId="85a04571-3771-4aff-9ef8-498b7c008b82" providerId="ADAL" clId="{75E7BD95-2248-405A-9FFC-61D538F78332}" dt="2025-03-04T08:13:45.948" v="217" actId="20577"/>
          <ac:spMkLst>
            <pc:docMk/>
            <pc:sldMk cId="1698545145" sldId="328"/>
            <ac:spMk id="10" creationId="{00000000-0000-0000-0000-000000000000}"/>
          </ac:spMkLst>
        </pc:spChg>
      </pc:sldChg>
      <pc:sldChg chg="delSp modSp mod">
        <pc:chgData name="Hoddevik, Vibeke" userId="85a04571-3771-4aff-9ef8-498b7c008b82" providerId="ADAL" clId="{75E7BD95-2248-405A-9FFC-61D538F78332}" dt="2025-03-07T09:34:14.174" v="827" actId="14100"/>
        <pc:sldMkLst>
          <pc:docMk/>
          <pc:sldMk cId="4008743108" sldId="333"/>
        </pc:sldMkLst>
        <pc:spChg chg="mod">
          <ac:chgData name="Hoddevik, Vibeke" userId="85a04571-3771-4aff-9ef8-498b7c008b82" providerId="ADAL" clId="{75E7BD95-2248-405A-9FFC-61D538F78332}" dt="2025-03-04T08:23:51.692" v="320" actId="20577"/>
          <ac:spMkLst>
            <pc:docMk/>
            <pc:sldMk cId="4008743108" sldId="333"/>
            <ac:spMk id="2" creationId="{00000000-0000-0000-0000-000000000000}"/>
          </ac:spMkLst>
        </pc:spChg>
        <pc:spChg chg="mod">
          <ac:chgData name="Hoddevik, Vibeke" userId="85a04571-3771-4aff-9ef8-498b7c008b82" providerId="ADAL" clId="{75E7BD95-2248-405A-9FFC-61D538F78332}" dt="2025-03-07T09:24:41.471" v="783" actId="242"/>
          <ac:spMkLst>
            <pc:docMk/>
            <pc:sldMk cId="4008743108" sldId="333"/>
            <ac:spMk id="5" creationId="{00000000-0000-0000-0000-000000000000}"/>
          </ac:spMkLst>
        </pc:spChg>
        <pc:spChg chg="mod">
          <ac:chgData name="Hoddevik, Vibeke" userId="85a04571-3771-4aff-9ef8-498b7c008b82" providerId="ADAL" clId="{75E7BD95-2248-405A-9FFC-61D538F78332}" dt="2025-03-07T09:34:14.174" v="827" actId="14100"/>
          <ac:spMkLst>
            <pc:docMk/>
            <pc:sldMk cId="4008743108" sldId="333"/>
            <ac:spMk id="6" creationId="{00000000-0000-0000-0000-000000000000}"/>
          </ac:spMkLst>
        </pc:spChg>
        <pc:spChg chg="mod">
          <ac:chgData name="Hoddevik, Vibeke" userId="85a04571-3771-4aff-9ef8-498b7c008b82" providerId="ADAL" clId="{75E7BD95-2248-405A-9FFC-61D538F78332}" dt="2025-03-04T08:20:25.715" v="278" actId="207"/>
          <ac:spMkLst>
            <pc:docMk/>
            <pc:sldMk cId="4008743108" sldId="333"/>
            <ac:spMk id="10" creationId="{00000000-0000-0000-0000-000000000000}"/>
          </ac:spMkLst>
        </pc:spChg>
      </pc:sldChg>
      <pc:sldChg chg="delSp modSp mod">
        <pc:chgData name="Hoddevik, Vibeke" userId="85a04571-3771-4aff-9ef8-498b7c008b82" providerId="ADAL" clId="{75E7BD95-2248-405A-9FFC-61D538F78332}" dt="2025-03-07T09:33:41.410" v="824" actId="14100"/>
        <pc:sldMkLst>
          <pc:docMk/>
          <pc:sldMk cId="1646230035" sldId="335"/>
        </pc:sldMkLst>
        <pc:spChg chg="mod">
          <ac:chgData name="Hoddevik, Vibeke" userId="85a04571-3771-4aff-9ef8-498b7c008b82" providerId="ADAL" clId="{75E7BD95-2248-405A-9FFC-61D538F78332}" dt="2025-03-04T08:38:19.225" v="423"/>
          <ac:spMkLst>
            <pc:docMk/>
            <pc:sldMk cId="1646230035" sldId="335"/>
            <ac:spMk id="2" creationId="{00000000-0000-0000-0000-000000000000}"/>
          </ac:spMkLst>
        </pc:spChg>
        <pc:spChg chg="mod">
          <ac:chgData name="Hoddevik, Vibeke" userId="85a04571-3771-4aff-9ef8-498b7c008b82" providerId="ADAL" clId="{75E7BD95-2248-405A-9FFC-61D538F78332}" dt="2025-03-04T08:39:27.570" v="437" actId="403"/>
          <ac:spMkLst>
            <pc:docMk/>
            <pc:sldMk cId="1646230035" sldId="335"/>
            <ac:spMk id="5" creationId="{00000000-0000-0000-0000-000000000000}"/>
          </ac:spMkLst>
        </pc:spChg>
        <pc:spChg chg="mod">
          <ac:chgData name="Hoddevik, Vibeke" userId="85a04571-3771-4aff-9ef8-498b7c008b82" providerId="ADAL" clId="{75E7BD95-2248-405A-9FFC-61D538F78332}" dt="2025-03-07T09:33:41.410" v="824" actId="14100"/>
          <ac:spMkLst>
            <pc:docMk/>
            <pc:sldMk cId="1646230035" sldId="335"/>
            <ac:spMk id="6" creationId="{00000000-0000-0000-0000-000000000000}"/>
          </ac:spMkLst>
        </pc:spChg>
        <pc:spChg chg="mod">
          <ac:chgData name="Hoddevik, Vibeke" userId="85a04571-3771-4aff-9ef8-498b7c008b82" providerId="ADAL" clId="{75E7BD95-2248-405A-9FFC-61D538F78332}" dt="2025-03-04T10:50:28.917" v="459" actId="14100"/>
          <ac:spMkLst>
            <pc:docMk/>
            <pc:sldMk cId="1646230035" sldId="335"/>
            <ac:spMk id="10" creationId="{00000000-0000-0000-0000-000000000000}"/>
          </ac:spMkLst>
        </pc:spChg>
      </pc:sldChg>
      <pc:sldChg chg="addSp delSp modSp mod">
        <pc:chgData name="Hoddevik, Vibeke" userId="85a04571-3771-4aff-9ef8-498b7c008b82" providerId="ADAL" clId="{75E7BD95-2248-405A-9FFC-61D538F78332}" dt="2025-03-07T09:34:07.923" v="826" actId="14100"/>
        <pc:sldMkLst>
          <pc:docMk/>
          <pc:sldMk cId="265014594" sldId="337"/>
        </pc:sldMkLst>
        <pc:spChg chg="mod">
          <ac:chgData name="Hoddevik, Vibeke" userId="85a04571-3771-4aff-9ef8-498b7c008b82" providerId="ADAL" clId="{75E7BD95-2248-405A-9FFC-61D538F78332}" dt="2025-03-04T08:24:51.513" v="333" actId="6549"/>
          <ac:spMkLst>
            <pc:docMk/>
            <pc:sldMk cId="265014594" sldId="337"/>
            <ac:spMk id="2" creationId="{00000000-0000-0000-0000-000000000000}"/>
          </ac:spMkLst>
        </pc:spChg>
        <pc:spChg chg="mod">
          <ac:chgData name="Hoddevik, Vibeke" userId="85a04571-3771-4aff-9ef8-498b7c008b82" providerId="ADAL" clId="{75E7BD95-2248-405A-9FFC-61D538F78332}" dt="2025-03-07T09:24:46.893" v="784" actId="242"/>
          <ac:spMkLst>
            <pc:docMk/>
            <pc:sldMk cId="265014594" sldId="337"/>
            <ac:spMk id="5" creationId="{00000000-0000-0000-0000-000000000000}"/>
          </ac:spMkLst>
        </pc:spChg>
        <pc:spChg chg="mod">
          <ac:chgData name="Hoddevik, Vibeke" userId="85a04571-3771-4aff-9ef8-498b7c008b82" providerId="ADAL" clId="{75E7BD95-2248-405A-9FFC-61D538F78332}" dt="2025-03-07T09:34:07.923" v="826" actId="14100"/>
          <ac:spMkLst>
            <pc:docMk/>
            <pc:sldMk cId="265014594" sldId="337"/>
            <ac:spMk id="6" creationId="{00000000-0000-0000-0000-000000000000}"/>
          </ac:spMkLst>
        </pc:spChg>
        <pc:spChg chg="mod">
          <ac:chgData name="Hoddevik, Vibeke" userId="85a04571-3771-4aff-9ef8-498b7c008b82" providerId="ADAL" clId="{75E7BD95-2248-405A-9FFC-61D538F78332}" dt="2025-03-04T11:22:46.589" v="756" actId="207"/>
          <ac:spMkLst>
            <pc:docMk/>
            <pc:sldMk cId="265014594" sldId="337"/>
            <ac:spMk id="10" creationId="{00000000-0000-0000-0000-000000000000}"/>
          </ac:spMkLst>
        </pc:spChg>
      </pc:sldChg>
      <pc:sldChg chg="delSp modSp mod">
        <pc:chgData name="Hoddevik, Vibeke" userId="85a04571-3771-4aff-9ef8-498b7c008b82" providerId="ADAL" clId="{75E7BD95-2248-405A-9FFC-61D538F78332}" dt="2025-03-07T09:31:13.359" v="810" actId="478"/>
        <pc:sldMkLst>
          <pc:docMk/>
          <pc:sldMk cId="1157333897" sldId="338"/>
        </pc:sldMkLst>
        <pc:spChg chg="mod">
          <ac:chgData name="Hoddevik, Vibeke" userId="85a04571-3771-4aff-9ef8-498b7c008b82" providerId="ADAL" clId="{75E7BD95-2248-405A-9FFC-61D538F78332}" dt="2025-03-04T10:59:58.634" v="584" actId="207"/>
          <ac:spMkLst>
            <pc:docMk/>
            <pc:sldMk cId="1157333897" sldId="338"/>
            <ac:spMk id="2" creationId="{00000000-0000-0000-0000-000000000000}"/>
          </ac:spMkLst>
        </pc:spChg>
        <pc:spChg chg="mod">
          <ac:chgData name="Hoddevik, Vibeke" userId="85a04571-3771-4aff-9ef8-498b7c008b82" providerId="ADAL" clId="{75E7BD95-2248-405A-9FFC-61D538F78332}" dt="2025-03-07T09:22:43.587" v="772" actId="179"/>
          <ac:spMkLst>
            <pc:docMk/>
            <pc:sldMk cId="1157333897" sldId="338"/>
            <ac:spMk id="5" creationId="{00000000-0000-0000-0000-000000000000}"/>
          </ac:spMkLst>
        </pc:spChg>
        <pc:spChg chg="mod">
          <ac:chgData name="Hoddevik, Vibeke" userId="85a04571-3771-4aff-9ef8-498b7c008b82" providerId="ADAL" clId="{75E7BD95-2248-405A-9FFC-61D538F78332}" dt="2025-03-04T11:04:50.264" v="645" actId="255"/>
          <ac:spMkLst>
            <pc:docMk/>
            <pc:sldMk cId="1157333897" sldId="338"/>
            <ac:spMk id="6" creationId="{00000000-0000-0000-0000-000000000000}"/>
          </ac:spMkLst>
        </pc:spChg>
        <pc:spChg chg="mod">
          <ac:chgData name="Hoddevik, Vibeke" userId="85a04571-3771-4aff-9ef8-498b7c008b82" providerId="ADAL" clId="{75E7BD95-2248-405A-9FFC-61D538F78332}" dt="2025-03-04T11:05:13.988" v="647" actId="207"/>
          <ac:spMkLst>
            <pc:docMk/>
            <pc:sldMk cId="1157333897" sldId="338"/>
            <ac:spMk id="10" creationId="{00000000-0000-0000-0000-000000000000}"/>
          </ac:spMkLst>
        </pc:spChg>
      </pc:sldChg>
      <pc:sldChg chg="delSp modSp mod">
        <pc:chgData name="Hoddevik, Vibeke" userId="85a04571-3771-4aff-9ef8-498b7c008b82" providerId="ADAL" clId="{75E7BD95-2248-405A-9FFC-61D538F78332}" dt="2025-03-07T09:33:20.244" v="821" actId="14100"/>
        <pc:sldMkLst>
          <pc:docMk/>
          <pc:sldMk cId="1990527342" sldId="340"/>
        </pc:sldMkLst>
        <pc:spChg chg="mod">
          <ac:chgData name="Hoddevik, Vibeke" userId="85a04571-3771-4aff-9ef8-498b7c008b82" providerId="ADAL" clId="{75E7BD95-2248-405A-9FFC-61D538F78332}" dt="2025-03-04T10:55:33.116" v="519" actId="207"/>
          <ac:spMkLst>
            <pc:docMk/>
            <pc:sldMk cId="1990527342" sldId="340"/>
            <ac:spMk id="2" creationId="{00000000-0000-0000-0000-000000000000}"/>
          </ac:spMkLst>
        </pc:spChg>
        <pc:spChg chg="mod">
          <ac:chgData name="Hoddevik, Vibeke" userId="85a04571-3771-4aff-9ef8-498b7c008b82" providerId="ADAL" clId="{75E7BD95-2248-405A-9FFC-61D538F78332}" dt="2025-03-04T11:01:29.029" v="607" actId="14100"/>
          <ac:spMkLst>
            <pc:docMk/>
            <pc:sldMk cId="1990527342" sldId="340"/>
            <ac:spMk id="5" creationId="{00000000-0000-0000-0000-000000000000}"/>
          </ac:spMkLst>
        </pc:spChg>
        <pc:spChg chg="mod">
          <ac:chgData name="Hoddevik, Vibeke" userId="85a04571-3771-4aff-9ef8-498b7c008b82" providerId="ADAL" clId="{75E7BD95-2248-405A-9FFC-61D538F78332}" dt="2025-03-07T09:33:20.244" v="821" actId="14100"/>
          <ac:spMkLst>
            <pc:docMk/>
            <pc:sldMk cId="1990527342" sldId="340"/>
            <ac:spMk id="6" creationId="{00000000-0000-0000-0000-000000000000}"/>
          </ac:spMkLst>
        </pc:spChg>
        <pc:spChg chg="mod">
          <ac:chgData name="Hoddevik, Vibeke" userId="85a04571-3771-4aff-9ef8-498b7c008b82" providerId="ADAL" clId="{75E7BD95-2248-405A-9FFC-61D538F78332}" dt="2025-03-04T10:58:53.388" v="576" actId="207"/>
          <ac:spMkLst>
            <pc:docMk/>
            <pc:sldMk cId="1990527342" sldId="340"/>
            <ac:spMk id="10" creationId="{00000000-0000-0000-0000-000000000000}"/>
          </ac:spMkLst>
        </pc:spChg>
      </pc:sldChg>
      <pc:sldChg chg="addSp delSp modSp mod ord">
        <pc:chgData name="Hoddevik, Vibeke" userId="85a04571-3771-4aff-9ef8-498b7c008b82" providerId="ADAL" clId="{75E7BD95-2248-405A-9FFC-61D538F78332}" dt="2025-03-07T09:34:29.616" v="829" actId="14100"/>
        <pc:sldMkLst>
          <pc:docMk/>
          <pc:sldMk cId="278279432" sldId="341"/>
        </pc:sldMkLst>
        <pc:spChg chg="mod">
          <ac:chgData name="Hoddevik, Vibeke" userId="85a04571-3771-4aff-9ef8-498b7c008b82" providerId="ADAL" clId="{75E7BD95-2248-405A-9FFC-61D538F78332}" dt="2025-03-04T07:57:33.036" v="181"/>
          <ac:spMkLst>
            <pc:docMk/>
            <pc:sldMk cId="278279432" sldId="341"/>
            <ac:spMk id="2" creationId="{00000000-0000-0000-0000-000000000000}"/>
          </ac:spMkLst>
        </pc:spChg>
        <pc:spChg chg="mod">
          <ac:chgData name="Hoddevik, Vibeke" userId="85a04571-3771-4aff-9ef8-498b7c008b82" providerId="ADAL" clId="{75E7BD95-2248-405A-9FFC-61D538F78332}" dt="2025-03-07T09:25:40.034" v="787" actId="14100"/>
          <ac:spMkLst>
            <pc:docMk/>
            <pc:sldMk cId="278279432" sldId="341"/>
            <ac:spMk id="5" creationId="{00000000-0000-0000-0000-000000000000}"/>
          </ac:spMkLst>
        </pc:spChg>
        <pc:spChg chg="mod">
          <ac:chgData name="Hoddevik, Vibeke" userId="85a04571-3771-4aff-9ef8-498b7c008b82" providerId="ADAL" clId="{75E7BD95-2248-405A-9FFC-61D538F78332}" dt="2025-03-04T08:13:09.990" v="197" actId="20577"/>
          <ac:spMkLst>
            <pc:docMk/>
            <pc:sldMk cId="278279432" sldId="341"/>
            <ac:spMk id="10" creationId="{00000000-0000-0000-0000-000000000000}"/>
          </ac:spMkLst>
        </pc:spChg>
        <pc:spChg chg="mod">
          <ac:chgData name="Hoddevik, Vibeke" userId="85a04571-3771-4aff-9ef8-498b7c008b82" providerId="ADAL" clId="{75E7BD95-2248-405A-9FFC-61D538F78332}" dt="2025-03-07T09:34:29.616" v="829" actId="14100"/>
          <ac:spMkLst>
            <pc:docMk/>
            <pc:sldMk cId="278279432" sldId="341"/>
            <ac:spMk id="11" creationId="{B825DB8E-C227-4709-A8D7-CC3A37C52B07}"/>
          </ac:spMkLst>
        </pc:spChg>
      </pc:sldChg>
      <pc:sldChg chg="delSp modSp mod">
        <pc:chgData name="Hoddevik, Vibeke" userId="85a04571-3771-4aff-9ef8-498b7c008b82" providerId="ADAL" clId="{75E7BD95-2248-405A-9FFC-61D538F78332}" dt="2025-03-12T13:29:00.109" v="839" actId="20577"/>
        <pc:sldMkLst>
          <pc:docMk/>
          <pc:sldMk cId="2378296453" sldId="371"/>
        </pc:sldMkLst>
        <pc:spChg chg="mod">
          <ac:chgData name="Hoddevik, Vibeke" userId="85a04571-3771-4aff-9ef8-498b7c008b82" providerId="ADAL" clId="{75E7BD95-2248-405A-9FFC-61D538F78332}" dt="2025-03-12T13:29:00.109" v="839" actId="20577"/>
          <ac:spMkLst>
            <pc:docMk/>
            <pc:sldMk cId="2378296453" sldId="371"/>
            <ac:spMk id="3" creationId="{4FCB718D-568C-4F90-B741-8264347A0FE6}"/>
          </ac:spMkLst>
        </pc:spChg>
        <pc:spChg chg="mod">
          <ac:chgData name="Hoddevik, Vibeke" userId="85a04571-3771-4aff-9ef8-498b7c008b82" providerId="ADAL" clId="{75E7BD95-2248-405A-9FFC-61D538F78332}" dt="2025-03-07T09:22:31.862" v="771" actId="179"/>
          <ac:spMkLst>
            <pc:docMk/>
            <pc:sldMk cId="2378296453" sldId="371"/>
            <ac:spMk id="4" creationId="{A7B1ADD3-C3E1-4860-AFF1-3838FD079790}"/>
          </ac:spMkLst>
        </pc:spChg>
        <pc:spChg chg="mod">
          <ac:chgData name="Hoddevik, Vibeke" userId="85a04571-3771-4aff-9ef8-498b7c008b82" providerId="ADAL" clId="{75E7BD95-2248-405A-9FFC-61D538F78332}" dt="2025-03-07T09:33:06.584" v="820" actId="14100"/>
          <ac:spMkLst>
            <pc:docMk/>
            <pc:sldMk cId="2378296453" sldId="371"/>
            <ac:spMk id="5" creationId="{7B1ABA8D-FAC0-4940-BECB-DD4286BD6FEA}"/>
          </ac:spMkLst>
        </pc:spChg>
        <pc:spChg chg="mod">
          <ac:chgData name="Hoddevik, Vibeke" userId="85a04571-3771-4aff-9ef8-498b7c008b82" providerId="ADAL" clId="{75E7BD95-2248-405A-9FFC-61D538F78332}" dt="2025-03-04T11:10:58.671" v="687" actId="20577"/>
          <ac:spMkLst>
            <pc:docMk/>
            <pc:sldMk cId="2378296453" sldId="371"/>
            <ac:spMk id="6" creationId="{E9802F75-3966-4B2B-805E-9F6440CDF33B}"/>
          </ac:spMkLst>
        </pc:spChg>
      </pc:sldChg>
      <pc:sldChg chg="del">
        <pc:chgData name="Hoddevik, Vibeke" userId="85a04571-3771-4aff-9ef8-498b7c008b82" providerId="ADAL" clId="{75E7BD95-2248-405A-9FFC-61D538F78332}" dt="2025-02-24T07:34:35.248" v="56" actId="47"/>
        <pc:sldMkLst>
          <pc:docMk/>
          <pc:sldMk cId="3336738886" sldId="426"/>
        </pc:sldMkLst>
      </pc:sldChg>
      <pc:sldChg chg="delSp new del mod modClrScheme chgLayout">
        <pc:chgData name="Hoddevik, Vibeke" userId="85a04571-3771-4aff-9ef8-498b7c008b82" providerId="ADAL" clId="{75E7BD95-2248-405A-9FFC-61D538F78332}" dt="2025-02-24T07:34:32.954" v="55" actId="47"/>
        <pc:sldMkLst>
          <pc:docMk/>
          <pc:sldMk cId="2889217995" sldId="427"/>
        </pc:sldMkLst>
      </pc:sldChg>
      <pc:sldChg chg="modSp add mod">
        <pc:chgData name="Hoddevik, Vibeke" userId="85a04571-3771-4aff-9ef8-498b7c008b82" providerId="ADAL" clId="{75E7BD95-2248-405A-9FFC-61D538F78332}" dt="2025-03-12T13:29:12.406" v="841" actId="20577"/>
        <pc:sldMkLst>
          <pc:docMk/>
          <pc:sldMk cId="3140676196" sldId="829"/>
        </pc:sldMkLst>
        <pc:spChg chg="mod">
          <ac:chgData name="Hoddevik, Vibeke" userId="85a04571-3771-4aff-9ef8-498b7c008b82" providerId="ADAL" clId="{75E7BD95-2248-405A-9FFC-61D538F78332}" dt="2025-02-24T07:35:18.043" v="72" actId="1076"/>
          <ac:spMkLst>
            <pc:docMk/>
            <pc:sldMk cId="3140676196" sldId="829"/>
            <ac:spMk id="2" creationId="{B381984B-79DD-379E-C524-A7D7E2C1C99D}"/>
          </ac:spMkLst>
        </pc:spChg>
        <pc:spChg chg="mod">
          <ac:chgData name="Hoddevik, Vibeke" userId="85a04571-3771-4aff-9ef8-498b7c008b82" providerId="ADAL" clId="{75E7BD95-2248-405A-9FFC-61D538F78332}" dt="2025-03-12T13:29:09.632" v="840" actId="20577"/>
          <ac:spMkLst>
            <pc:docMk/>
            <pc:sldMk cId="3140676196" sldId="829"/>
            <ac:spMk id="76" creationId="{A4FDBC2F-D1A6-285B-59A8-DFC93E464104}"/>
          </ac:spMkLst>
        </pc:spChg>
        <pc:spChg chg="mod">
          <ac:chgData name="Hoddevik, Vibeke" userId="85a04571-3771-4aff-9ef8-498b7c008b82" providerId="ADAL" clId="{75E7BD95-2248-405A-9FFC-61D538F78332}" dt="2025-03-12T13:29:12.406" v="841" actId="20577"/>
          <ac:spMkLst>
            <pc:docMk/>
            <pc:sldMk cId="3140676196" sldId="829"/>
            <ac:spMk id="78" creationId="{DC0827F9-0D03-4B2A-1A6C-54C92F88A240}"/>
          </ac:spMkLst>
        </pc:spChg>
      </pc:sldChg>
      <pc:sldChg chg="delSp modSp add mod">
        <pc:chgData name="Hoddevik, Vibeke" userId="85a04571-3771-4aff-9ef8-498b7c008b82" providerId="ADAL" clId="{75E7BD95-2248-405A-9FFC-61D538F78332}" dt="2025-03-07T09:33:25.408" v="822" actId="14100"/>
        <pc:sldMkLst>
          <pc:docMk/>
          <pc:sldMk cId="2828914094" sldId="830"/>
        </pc:sldMkLst>
        <pc:spChg chg="mod">
          <ac:chgData name="Hoddevik, Vibeke" userId="85a04571-3771-4aff-9ef8-498b7c008b82" providerId="ADAL" clId="{75E7BD95-2248-405A-9FFC-61D538F78332}" dt="2025-03-04T10:51:07.380" v="463"/>
          <ac:spMkLst>
            <pc:docMk/>
            <pc:sldMk cId="2828914094" sldId="830"/>
            <ac:spMk id="2" creationId="{D3C57AD4-668C-8B55-5F47-7B77C5F855B7}"/>
          </ac:spMkLst>
        </pc:spChg>
        <pc:spChg chg="mod">
          <ac:chgData name="Hoddevik, Vibeke" userId="85a04571-3771-4aff-9ef8-498b7c008b82" providerId="ADAL" clId="{75E7BD95-2248-405A-9FFC-61D538F78332}" dt="2025-03-04T10:54:43.856" v="508" actId="113"/>
          <ac:spMkLst>
            <pc:docMk/>
            <pc:sldMk cId="2828914094" sldId="830"/>
            <ac:spMk id="5" creationId="{281341D4-CFC8-DDD8-6DB9-6BD831D2D9F5}"/>
          </ac:spMkLst>
        </pc:spChg>
        <pc:spChg chg="mod">
          <ac:chgData name="Hoddevik, Vibeke" userId="85a04571-3771-4aff-9ef8-498b7c008b82" providerId="ADAL" clId="{75E7BD95-2248-405A-9FFC-61D538F78332}" dt="2025-03-07T09:33:25.408" v="822" actId="14100"/>
          <ac:spMkLst>
            <pc:docMk/>
            <pc:sldMk cId="2828914094" sldId="830"/>
            <ac:spMk id="6" creationId="{92753F6E-BBEB-53CE-59E3-3882A90B0919}"/>
          </ac:spMkLst>
        </pc:spChg>
        <pc:spChg chg="mod">
          <ac:chgData name="Hoddevik, Vibeke" userId="85a04571-3771-4aff-9ef8-498b7c008b82" providerId="ADAL" clId="{75E7BD95-2248-405A-9FFC-61D538F78332}" dt="2025-03-04T10:53:46.758" v="501" actId="6549"/>
          <ac:spMkLst>
            <pc:docMk/>
            <pc:sldMk cId="2828914094" sldId="830"/>
            <ac:spMk id="10" creationId="{CEAD47FF-4867-4D36-9194-63198FAE0E34}"/>
          </ac:spMkLst>
        </pc:spChg>
      </pc:sldChg>
      <pc:sldChg chg="addSp delSp modSp add mod">
        <pc:chgData name="Hoddevik, Vibeke" userId="85a04571-3771-4aff-9ef8-498b7c008b82" providerId="ADAL" clId="{75E7BD95-2248-405A-9FFC-61D538F78332}" dt="2025-03-12T12:55:43.806" v="834"/>
        <pc:sldMkLst>
          <pc:docMk/>
          <pc:sldMk cId="3045314001" sldId="831"/>
        </pc:sldMkLst>
        <pc:spChg chg="mod">
          <ac:chgData name="Hoddevik, Vibeke" userId="85a04571-3771-4aff-9ef8-498b7c008b82" providerId="ADAL" clId="{75E7BD95-2248-405A-9FFC-61D538F78332}" dt="2025-03-12T12:55:43.806" v="834"/>
          <ac:spMkLst>
            <pc:docMk/>
            <pc:sldMk cId="3045314001" sldId="831"/>
            <ac:spMk id="3" creationId="{029B84CB-CB6A-6659-1E75-97C60B3A55AB}"/>
          </ac:spMkLst>
        </pc:spChg>
        <pc:spChg chg="mod">
          <ac:chgData name="Hoddevik, Vibeke" userId="85a04571-3771-4aff-9ef8-498b7c008b82" providerId="ADAL" clId="{75E7BD95-2248-405A-9FFC-61D538F78332}" dt="2025-03-07T09:32:02.627" v="816" actId="14100"/>
          <ac:spMkLst>
            <pc:docMk/>
            <pc:sldMk cId="3045314001" sldId="831"/>
            <ac:spMk id="4" creationId="{70BE3CE2-FC61-EE64-F4E4-21B92CB0C7F3}"/>
          </ac:spMkLst>
        </pc:spChg>
        <pc:spChg chg="mod">
          <ac:chgData name="Hoddevik, Vibeke" userId="85a04571-3771-4aff-9ef8-498b7c008b82" providerId="ADAL" clId="{75E7BD95-2248-405A-9FFC-61D538F78332}" dt="2025-03-07T09:32:54.727" v="819" actId="14100"/>
          <ac:spMkLst>
            <pc:docMk/>
            <pc:sldMk cId="3045314001" sldId="831"/>
            <ac:spMk id="5" creationId="{1D1D3DB4-5115-4C3F-1D80-4E234EB12C90}"/>
          </ac:spMkLst>
        </pc:spChg>
        <pc:spChg chg="mod">
          <ac:chgData name="Hoddevik, Vibeke" userId="85a04571-3771-4aff-9ef8-498b7c008b82" providerId="ADAL" clId="{75E7BD95-2248-405A-9FFC-61D538F78332}" dt="2025-03-04T11:19:30.987" v="742" actId="20577"/>
          <ac:spMkLst>
            <pc:docMk/>
            <pc:sldMk cId="3045314001" sldId="831"/>
            <ac:spMk id="6" creationId="{ECC77B78-533E-53F0-6B58-D60B34E5EBB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073C22-6E4A-48F9-BD87-EF7CA92F0C61}" type="datetimeFigureOut">
              <a:rPr lang="nb-NO" smtClean="0"/>
              <a:t>12.03.2025</a:t>
            </a:fld>
            <a:endParaRPr lang="nb-NO"/>
          </a:p>
        </p:txBody>
      </p:sp>
      <p:sp>
        <p:nvSpPr>
          <p:cNvPr id="4" name="Plassholder for bunn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BEAE52-F893-4AC4-B781-64B2787BEF6F}" type="slidenum">
              <a:rPr lang="nb-NO" smtClean="0"/>
              <a:t>‹#›</a:t>
            </a:fld>
            <a:endParaRPr lang="nb-NO"/>
          </a:p>
        </p:txBody>
      </p:sp>
    </p:spTree>
    <p:extLst>
      <p:ext uri="{BB962C8B-B14F-4D97-AF65-F5344CB8AC3E}">
        <p14:creationId xmlns:p14="http://schemas.microsoft.com/office/powerpoint/2010/main" val="1314776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76EF7D-3A04-453A-9ECA-923191E677EA}" type="datetimeFigureOut">
              <a:rPr lang="nb-NO" smtClean="0"/>
              <a:t>12.03.2025</a:t>
            </a:fld>
            <a:endParaRPr lang="nb-NO"/>
          </a:p>
        </p:txBody>
      </p:sp>
      <p:sp>
        <p:nvSpPr>
          <p:cNvPr id="4" name="Plassholder for lysbilde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969CB2-EF5A-4FCB-8243-8422859CD021}" type="slidenum">
              <a:rPr lang="nb-NO" smtClean="0"/>
              <a:t>‹#›</a:t>
            </a:fld>
            <a:endParaRPr lang="nb-NO"/>
          </a:p>
        </p:txBody>
      </p:sp>
    </p:spTree>
    <p:extLst>
      <p:ext uri="{BB962C8B-B14F-4D97-AF65-F5344CB8AC3E}">
        <p14:creationId xmlns:p14="http://schemas.microsoft.com/office/powerpoint/2010/main" val="3526958987"/>
      </p:ext>
    </p:extLst>
  </p:cSld>
  <p:clrMap bg1="lt1" tx1="dk1" bg2="lt2" tx2="dk2" accent1="accent1" accent2="accent2" accent3="accent3" accent4="accent4" accent5="accent5" accent6="accent6" hlink="hlink" folHlink="folHlink"/>
  <p:notesStyle>
    <a:lvl1pPr marL="0" algn="l" defTabSz="1365474" rtl="0" eaLnBrk="1" latinLnBrk="0" hangingPunct="1">
      <a:defRPr sz="1200" b="0" kern="1200">
        <a:solidFill>
          <a:schemeClr val="tx1"/>
        </a:solidFill>
        <a:latin typeface="Cambria" panose="02040503050406030204" pitchFamily="18" charset="0"/>
        <a:ea typeface="+mn-ea"/>
        <a:cs typeface="+mn-cs"/>
      </a:defRPr>
    </a:lvl1pPr>
    <a:lvl2pPr marL="682737" algn="l" defTabSz="1365474" rtl="0" eaLnBrk="1" latinLnBrk="0" hangingPunct="1">
      <a:defRPr sz="1200" kern="1200">
        <a:solidFill>
          <a:schemeClr val="tx1"/>
        </a:solidFill>
        <a:latin typeface="Cambria" panose="02040503050406030204" pitchFamily="18" charset="0"/>
        <a:ea typeface="+mn-ea"/>
        <a:cs typeface="+mn-cs"/>
      </a:defRPr>
    </a:lvl2pPr>
    <a:lvl3pPr marL="1365474" indent="0" algn="l" defTabSz="1365474" rtl="0" eaLnBrk="1" latinLnBrk="0" hangingPunct="1">
      <a:buFont typeface="Arial" panose="020B0604020202020204" pitchFamily="34" charset="0"/>
      <a:buNone/>
      <a:defRPr sz="1000" kern="1200">
        <a:solidFill>
          <a:schemeClr val="tx1"/>
        </a:solidFill>
        <a:latin typeface="Cambria" panose="02040503050406030204" pitchFamily="18" charset="0"/>
        <a:ea typeface="+mn-ea"/>
        <a:cs typeface="+mn-cs"/>
      </a:defRPr>
    </a:lvl3pPr>
    <a:lvl4pPr marL="2048210" algn="l" defTabSz="1365474" rtl="0" eaLnBrk="1" latinLnBrk="0" hangingPunct="1">
      <a:defRPr sz="1000" kern="1200">
        <a:solidFill>
          <a:schemeClr val="tx1"/>
        </a:solidFill>
        <a:latin typeface="Cambria" panose="02040503050406030204" pitchFamily="18" charset="0"/>
        <a:ea typeface="+mn-ea"/>
        <a:cs typeface="+mn-cs"/>
      </a:defRPr>
    </a:lvl4pPr>
    <a:lvl5pPr marL="2730947" algn="l" defTabSz="1365474" rtl="0" eaLnBrk="1" latinLnBrk="0" hangingPunct="1">
      <a:defRPr sz="1000" kern="1200">
        <a:solidFill>
          <a:schemeClr val="tx1"/>
        </a:solidFill>
        <a:latin typeface="Cambria" panose="02040503050406030204" pitchFamily="18" charset="0"/>
        <a:ea typeface="+mn-ea"/>
        <a:cs typeface="+mn-cs"/>
      </a:defRPr>
    </a:lvl5pPr>
    <a:lvl6pPr marL="3413684" algn="l" defTabSz="1365474" rtl="0" eaLnBrk="1" latinLnBrk="0" hangingPunct="1">
      <a:defRPr sz="1792" kern="1200">
        <a:solidFill>
          <a:schemeClr val="tx1"/>
        </a:solidFill>
        <a:latin typeface="+mn-lt"/>
        <a:ea typeface="+mn-ea"/>
        <a:cs typeface="+mn-cs"/>
      </a:defRPr>
    </a:lvl6pPr>
    <a:lvl7pPr marL="4096421" algn="l" defTabSz="1365474" rtl="0" eaLnBrk="1" latinLnBrk="0" hangingPunct="1">
      <a:defRPr sz="1792" kern="1200">
        <a:solidFill>
          <a:schemeClr val="tx1"/>
        </a:solidFill>
        <a:latin typeface="+mn-lt"/>
        <a:ea typeface="+mn-ea"/>
        <a:cs typeface="+mn-cs"/>
      </a:defRPr>
    </a:lvl7pPr>
    <a:lvl8pPr marL="4779157" algn="l" defTabSz="1365474" rtl="0" eaLnBrk="1" latinLnBrk="0" hangingPunct="1">
      <a:defRPr sz="1792" kern="1200">
        <a:solidFill>
          <a:schemeClr val="tx1"/>
        </a:solidFill>
        <a:latin typeface="+mn-lt"/>
        <a:ea typeface="+mn-ea"/>
        <a:cs typeface="+mn-cs"/>
      </a:defRPr>
    </a:lvl8pPr>
    <a:lvl9pPr marL="5461894" algn="l" defTabSz="1365474" rtl="0" eaLnBrk="1" latinLnBrk="0" hangingPunct="1">
      <a:defRPr sz="179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0969CB2-EF5A-4FCB-8243-8422859CD021}" type="slidenum">
              <a:rPr lang="nb-NO" smtClean="0"/>
              <a:t>3</a:t>
            </a:fld>
            <a:endParaRPr lang="nb-NO"/>
          </a:p>
        </p:txBody>
      </p:sp>
    </p:spTree>
    <p:extLst>
      <p:ext uri="{BB962C8B-B14F-4D97-AF65-F5344CB8AC3E}">
        <p14:creationId xmlns:p14="http://schemas.microsoft.com/office/powerpoint/2010/main" val="366033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solidFill>
                <a:schemeClr val="tx1">
                  <a:lumMod val="85000"/>
                  <a:lumOff val="15000"/>
                </a:schemeClr>
              </a:solidFill>
            </a:endParaRPr>
          </a:p>
        </p:txBody>
      </p:sp>
      <p:sp>
        <p:nvSpPr>
          <p:cNvPr id="4" name="Plassholder for lysbildenummer 3"/>
          <p:cNvSpPr>
            <a:spLocks noGrp="1"/>
          </p:cNvSpPr>
          <p:nvPr>
            <p:ph type="sldNum" sz="quarter" idx="10"/>
          </p:nvPr>
        </p:nvSpPr>
        <p:spPr/>
        <p:txBody>
          <a:bodyPr/>
          <a:lstStyle/>
          <a:p>
            <a:fld id="{10969CB2-EF5A-4FCB-8243-8422859CD021}" type="slidenum">
              <a:rPr lang="nb-NO" smtClean="0"/>
              <a:t>7</a:t>
            </a:fld>
            <a:endParaRPr lang="nb-NO"/>
          </a:p>
        </p:txBody>
      </p:sp>
    </p:spTree>
    <p:extLst>
      <p:ext uri="{BB962C8B-B14F-4D97-AF65-F5344CB8AC3E}">
        <p14:creationId xmlns:p14="http://schemas.microsoft.com/office/powerpoint/2010/main" val="2423750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200" b="0" kern="1200" dirty="0">
              <a:solidFill>
                <a:schemeClr val="tx1"/>
              </a:solidFill>
              <a:latin typeface="Cambria" panose="02040503050406030204" pitchFamily="18" charset="0"/>
              <a:ea typeface="+mn-ea"/>
              <a:cs typeface="+mn-cs"/>
            </a:endParaRPr>
          </a:p>
        </p:txBody>
      </p:sp>
      <p:sp>
        <p:nvSpPr>
          <p:cNvPr id="4" name="Plassholder for lysbildenummer 3"/>
          <p:cNvSpPr>
            <a:spLocks noGrp="1"/>
          </p:cNvSpPr>
          <p:nvPr>
            <p:ph type="sldNum" sz="quarter" idx="5"/>
          </p:nvPr>
        </p:nvSpPr>
        <p:spPr/>
        <p:txBody>
          <a:bodyPr/>
          <a:lstStyle/>
          <a:p>
            <a:fld id="{10969CB2-EF5A-4FCB-8243-8422859CD021}" type="slidenum">
              <a:rPr lang="nb-NO" smtClean="0"/>
              <a:t>8</a:t>
            </a:fld>
            <a:endParaRPr lang="nb-NO"/>
          </a:p>
        </p:txBody>
      </p:sp>
    </p:spTree>
    <p:extLst>
      <p:ext uri="{BB962C8B-B14F-4D97-AF65-F5344CB8AC3E}">
        <p14:creationId xmlns:p14="http://schemas.microsoft.com/office/powerpoint/2010/main" val="221504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D8E23-7014-7BC6-E39E-C3855E519BFF}"/>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280795EF-766B-2660-2163-9B8F0A2A981E}"/>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67638995-63DD-56B0-AB82-D710AD11F749}"/>
              </a:ext>
            </a:extLst>
          </p:cNvPr>
          <p:cNvSpPr>
            <a:spLocks noGrp="1"/>
          </p:cNvSpPr>
          <p:nvPr>
            <p:ph type="body" idx="1"/>
          </p:nvPr>
        </p:nvSpPr>
        <p:spPr/>
        <p:txBody>
          <a:bodyPr/>
          <a:lstStyle/>
          <a:p>
            <a:endParaRPr lang="nb-NO" sz="1200" b="0" kern="1200" dirty="0">
              <a:solidFill>
                <a:schemeClr val="tx1"/>
              </a:solidFill>
              <a:latin typeface="Cambria" panose="02040503050406030204" pitchFamily="18" charset="0"/>
              <a:ea typeface="+mn-ea"/>
              <a:cs typeface="+mn-cs"/>
            </a:endParaRPr>
          </a:p>
        </p:txBody>
      </p:sp>
      <p:sp>
        <p:nvSpPr>
          <p:cNvPr id="4" name="Plassholder for lysbildenummer 3">
            <a:extLst>
              <a:ext uri="{FF2B5EF4-FFF2-40B4-BE49-F238E27FC236}">
                <a16:creationId xmlns:a16="http://schemas.microsoft.com/office/drawing/2014/main" id="{A25AC18A-D8EE-567E-2F67-9A897B1BA146}"/>
              </a:ext>
            </a:extLst>
          </p:cNvPr>
          <p:cNvSpPr>
            <a:spLocks noGrp="1"/>
          </p:cNvSpPr>
          <p:nvPr>
            <p:ph type="sldNum" sz="quarter" idx="5"/>
          </p:nvPr>
        </p:nvSpPr>
        <p:spPr/>
        <p:txBody>
          <a:bodyPr/>
          <a:lstStyle/>
          <a:p>
            <a:fld id="{10969CB2-EF5A-4FCB-8243-8422859CD021}" type="slidenum">
              <a:rPr lang="nb-NO" smtClean="0"/>
              <a:t>9</a:t>
            </a:fld>
            <a:endParaRPr lang="nb-NO"/>
          </a:p>
        </p:txBody>
      </p:sp>
    </p:spTree>
    <p:extLst>
      <p:ext uri="{BB962C8B-B14F-4D97-AF65-F5344CB8AC3E}">
        <p14:creationId xmlns:p14="http://schemas.microsoft.com/office/powerpoint/2010/main" val="1083668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0969CB2-EF5A-4FCB-8243-8422859CD021}" type="slidenum">
              <a:rPr lang="nb-NO" smtClean="0"/>
              <a:t>10</a:t>
            </a:fld>
            <a:endParaRPr lang="nb-NO"/>
          </a:p>
        </p:txBody>
      </p:sp>
    </p:spTree>
    <p:extLst>
      <p:ext uri="{BB962C8B-B14F-4D97-AF65-F5344CB8AC3E}">
        <p14:creationId xmlns:p14="http://schemas.microsoft.com/office/powerpoint/2010/main" val="2257331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10969CB2-EF5A-4FCB-8243-8422859CD021}" type="slidenum">
              <a:rPr lang="nb-NO" smtClean="0"/>
              <a:t>11</a:t>
            </a:fld>
            <a:endParaRPr lang="nb-NO"/>
          </a:p>
        </p:txBody>
      </p:sp>
    </p:spTree>
    <p:extLst>
      <p:ext uri="{BB962C8B-B14F-4D97-AF65-F5344CB8AC3E}">
        <p14:creationId xmlns:p14="http://schemas.microsoft.com/office/powerpoint/2010/main" val="17267907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45.svg"/></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Master" Target="../slideMasters/slideMaster2.xml"/><Relationship Id="rId4" Type="http://schemas.openxmlformats.org/officeDocument/2006/relationships/image" Target="../media/image43.sv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Master" Target="../slideMasters/slideMaster2.xml"/><Relationship Id="rId4" Type="http://schemas.openxmlformats.org/officeDocument/2006/relationships/image" Target="../media/image43.sv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Master" Target="../slideMasters/slideMaster2.xml"/><Relationship Id="rId4" Type="http://schemas.openxmlformats.org/officeDocument/2006/relationships/image" Target="../media/image44.sv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Master" Target="../slideMasters/slideMaster2.xml"/><Relationship Id="rId4" Type="http://schemas.openxmlformats.org/officeDocument/2006/relationships/image" Target="../media/image44.sv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Master" Target="../slideMasters/slideMaster2.xml"/><Relationship Id="rId4" Type="http://schemas.openxmlformats.org/officeDocument/2006/relationships/image" Target="../media/image45.svg"/></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7.png"/><Relationship Id="rId1" Type="http://schemas.openxmlformats.org/officeDocument/2006/relationships/slideMaster" Target="../slideMasters/slideMaster2.xml"/><Relationship Id="rId4" Type="http://schemas.openxmlformats.org/officeDocument/2006/relationships/image" Target="../media/image45.sv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45.sv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Master" Target="../slideMasters/slideMaster2.xml"/><Relationship Id="rId4" Type="http://schemas.openxmlformats.org/officeDocument/2006/relationships/image" Target="../media/image43.sv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Master" Target="../slideMasters/slideMaster2.xml"/><Relationship Id="rId4" Type="http://schemas.openxmlformats.org/officeDocument/2006/relationships/image" Target="../media/image43.sv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png"/><Relationship Id="rId1" Type="http://schemas.openxmlformats.org/officeDocument/2006/relationships/slideMaster" Target="../slideMasters/slideMaster2.xml"/><Relationship Id="rId4" Type="http://schemas.openxmlformats.org/officeDocument/2006/relationships/image" Target="../media/image44.sv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png"/><Relationship Id="rId1" Type="http://schemas.openxmlformats.org/officeDocument/2006/relationships/slideMaster" Target="../slideMasters/slideMaster2.xml"/><Relationship Id="rId4" Type="http://schemas.openxmlformats.org/officeDocument/2006/relationships/image" Target="../media/image44.sv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2.png"/><Relationship Id="rId1" Type="http://schemas.openxmlformats.org/officeDocument/2006/relationships/slideMaster" Target="../slideMasters/slideMaster2.xml"/><Relationship Id="rId4" Type="http://schemas.openxmlformats.org/officeDocument/2006/relationships/image" Target="../media/image45.svg"/></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4.png"/><Relationship Id="rId1" Type="http://schemas.openxmlformats.org/officeDocument/2006/relationships/slideMaster" Target="../slideMasters/slideMaster2.xml"/><Relationship Id="rId4" Type="http://schemas.openxmlformats.org/officeDocument/2006/relationships/image" Target="../media/image45.sv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45.sv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png"/><Relationship Id="rId1" Type="http://schemas.openxmlformats.org/officeDocument/2006/relationships/slideMaster" Target="../slideMasters/slideMaster2.xml"/><Relationship Id="rId4" Type="http://schemas.openxmlformats.org/officeDocument/2006/relationships/image" Target="../media/image43.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png"/><Relationship Id="rId1" Type="http://schemas.openxmlformats.org/officeDocument/2006/relationships/slideMaster" Target="../slideMasters/slideMaster2.xml"/><Relationship Id="rId4" Type="http://schemas.openxmlformats.org/officeDocument/2006/relationships/image" Target="../media/image43.sv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png"/><Relationship Id="rId1" Type="http://schemas.openxmlformats.org/officeDocument/2006/relationships/slideMaster" Target="../slideMasters/slideMaster2.xml"/><Relationship Id="rId4" Type="http://schemas.openxmlformats.org/officeDocument/2006/relationships/image" Target="../media/image44.sv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png"/><Relationship Id="rId1" Type="http://schemas.openxmlformats.org/officeDocument/2006/relationships/slideMaster" Target="../slideMasters/slideMaster2.xml"/><Relationship Id="rId4" Type="http://schemas.openxmlformats.org/officeDocument/2006/relationships/image" Target="../media/image44.sv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8.png"/><Relationship Id="rId1" Type="http://schemas.openxmlformats.org/officeDocument/2006/relationships/slideMaster" Target="../slideMasters/slideMaster2.xml"/><Relationship Id="rId4" Type="http://schemas.openxmlformats.org/officeDocument/2006/relationships/image" Target="../media/image45.svg"/></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0.png"/><Relationship Id="rId1" Type="http://schemas.openxmlformats.org/officeDocument/2006/relationships/slideMaster" Target="../slideMasters/slideMaster2.xml"/><Relationship Id="rId4" Type="http://schemas.openxmlformats.org/officeDocument/2006/relationships/image" Target="../media/image45.sv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45.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7.pn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2.pn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4.pn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7.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8.pn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0.pn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2.png"/><Relationship Id="rId1" Type="http://schemas.openxmlformats.org/officeDocument/2006/relationships/slideMaster" Target="../slideMasters/slideMaster2.xml"/><Relationship Id="rId4" Type="http://schemas.openxmlformats.org/officeDocument/2006/relationships/image" Target="../media/image43.sv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2.png"/><Relationship Id="rId1" Type="http://schemas.openxmlformats.org/officeDocument/2006/relationships/slideMaster" Target="../slideMasters/slideMaster2.xml"/><Relationship Id="rId4" Type="http://schemas.openxmlformats.org/officeDocument/2006/relationships/image" Target="../media/image43.sv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2.png"/><Relationship Id="rId1" Type="http://schemas.openxmlformats.org/officeDocument/2006/relationships/slideMaster" Target="../slideMasters/slideMaster2.xml"/><Relationship Id="rId4" Type="http://schemas.openxmlformats.org/officeDocument/2006/relationships/image" Target="../media/image44.sv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2.png"/><Relationship Id="rId1" Type="http://schemas.openxmlformats.org/officeDocument/2006/relationships/slideMaster" Target="../slideMasters/slideMaster2.xml"/><Relationship Id="rId4" Type="http://schemas.openxmlformats.org/officeDocument/2006/relationships/image" Target="../media/image44.sv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43.sv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43.sv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44.sv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44.svg"/></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45.svg"/></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45.sv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NORSK blå_uten bild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09F4869-7DBE-D6C9-D193-D55CAB46C6B6}"/>
              </a:ext>
            </a:extLst>
          </p:cNvPr>
          <p:cNvSpPr/>
          <p:nvPr userDrawn="1"/>
        </p:nvSpPr>
        <p:spPr>
          <a:xfrm>
            <a:off x="619352" y="2043877"/>
            <a:ext cx="20438609" cy="95230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pic>
        <p:nvPicPr>
          <p:cNvPr id="18" name="Bilde 17">
            <a:extLst>
              <a:ext uri="{FF2B5EF4-FFF2-40B4-BE49-F238E27FC236}">
                <a16:creationId xmlns:a16="http://schemas.microsoft.com/office/drawing/2014/main" id="{639EDD08-7EAA-6D07-08E3-44711C73CF8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4047593"/>
            <a:ext cx="21677313" cy="8145994"/>
          </a:xfrm>
          <a:prstGeom prst="rect">
            <a:avLst/>
          </a:prstGeom>
        </p:spPr>
      </p:pic>
      <p:sp>
        <p:nvSpPr>
          <p:cNvPr id="13" name="Title 1"/>
          <p:cNvSpPr>
            <a:spLocks noGrp="1"/>
          </p:cNvSpPr>
          <p:nvPr>
            <p:ph type="ctrTitle"/>
          </p:nvPr>
        </p:nvSpPr>
        <p:spPr>
          <a:xfrm>
            <a:off x="1487495" y="2377132"/>
            <a:ext cx="7759235" cy="3719665"/>
          </a:xfrm>
        </p:spPr>
        <p:txBody>
          <a:bodyPr rIns="0" anchor="b">
            <a:normAutofit/>
          </a:bodyPr>
          <a:lstStyle>
            <a:lvl1pPr algn="l">
              <a:defRPr sz="7112" b="1">
                <a:solidFill>
                  <a:schemeClr val="bg1"/>
                </a:solidFill>
              </a:defRPr>
            </a:lvl1pPr>
          </a:lstStyle>
          <a:p>
            <a:r>
              <a:rPr lang="nb-NO"/>
              <a:t>Klikk for å redigere tittelstil</a:t>
            </a:r>
            <a:endParaRPr lang="en-US"/>
          </a:p>
        </p:txBody>
      </p:sp>
      <p:sp>
        <p:nvSpPr>
          <p:cNvPr id="22" name="Subtitle 2"/>
          <p:cNvSpPr>
            <a:spLocks noGrp="1"/>
          </p:cNvSpPr>
          <p:nvPr>
            <p:ph type="subTitle" idx="1"/>
          </p:nvPr>
        </p:nvSpPr>
        <p:spPr>
          <a:xfrm>
            <a:off x="1487496" y="6471788"/>
            <a:ext cx="7132624" cy="1328829"/>
          </a:xfrm>
        </p:spPr>
        <p:txBody>
          <a:bodyPr>
            <a:normAutofit/>
          </a:bodyPr>
          <a:lstStyle>
            <a:lvl1pPr marL="0" indent="0" algn="l">
              <a:buNone/>
              <a:defRPr sz="3556">
                <a:solidFill>
                  <a:schemeClr val="bg1"/>
                </a:solidFill>
              </a:defRPr>
            </a:lvl1pPr>
            <a:lvl2pPr marL="812902" indent="0" algn="ctr">
              <a:buNone/>
              <a:defRPr sz="3556"/>
            </a:lvl2pPr>
            <a:lvl3pPr marL="1625803" indent="0" algn="ctr">
              <a:buNone/>
              <a:defRPr sz="3200"/>
            </a:lvl3pPr>
            <a:lvl4pPr marL="2438705" indent="0" algn="ctr">
              <a:buNone/>
              <a:defRPr sz="2845"/>
            </a:lvl4pPr>
            <a:lvl5pPr marL="3251606" indent="0" algn="ctr">
              <a:buNone/>
              <a:defRPr sz="2845"/>
            </a:lvl5pPr>
            <a:lvl6pPr marL="4064508" indent="0" algn="ctr">
              <a:buNone/>
              <a:defRPr sz="2845"/>
            </a:lvl6pPr>
            <a:lvl7pPr marL="4877410" indent="0" algn="ctr">
              <a:buNone/>
              <a:defRPr sz="2845"/>
            </a:lvl7pPr>
            <a:lvl8pPr marL="5690311" indent="0" algn="ctr">
              <a:buNone/>
              <a:defRPr sz="2845"/>
            </a:lvl8pPr>
            <a:lvl9pPr marL="6503213" indent="0" algn="ctr">
              <a:buNone/>
              <a:defRPr sz="2845"/>
            </a:lvl9pPr>
          </a:lstStyle>
          <a:p>
            <a:r>
              <a:rPr lang="nb-NO"/>
              <a:t>Klikk for å redigere undertittelstil i malen</a:t>
            </a:r>
            <a:endParaRPr lang="en-US"/>
          </a:p>
        </p:txBody>
      </p:sp>
      <p:sp>
        <p:nvSpPr>
          <p:cNvPr id="23" name="Plassholder for tekst 10"/>
          <p:cNvSpPr>
            <a:spLocks noGrp="1"/>
          </p:cNvSpPr>
          <p:nvPr>
            <p:ph type="body" sz="quarter" idx="17" hasCustomPrompt="1"/>
          </p:nvPr>
        </p:nvSpPr>
        <p:spPr>
          <a:xfrm>
            <a:off x="1487495" y="8088582"/>
            <a:ext cx="7132627" cy="431697"/>
          </a:xfrm>
        </p:spPr>
        <p:txBody>
          <a:bodyPr lIns="0" rIns="0">
            <a:noAutofit/>
          </a:bodyPr>
          <a:lstStyle>
            <a:lvl1pPr marL="0" indent="0" algn="l">
              <a:buNone/>
              <a:defRPr sz="1778" b="1" cap="all" baseline="0">
                <a:solidFill>
                  <a:schemeClr val="bg1"/>
                </a:solidFill>
              </a:defRPr>
            </a:lvl1pPr>
          </a:lstStyle>
          <a:p>
            <a:pPr lvl="0"/>
            <a:r>
              <a:rPr lang="nb-NO"/>
              <a:t>Navn </a:t>
            </a:r>
            <a:r>
              <a:rPr lang="nb-NO" err="1"/>
              <a:t>Navnesen</a:t>
            </a:r>
            <a:endParaRPr lang="nb-NO"/>
          </a:p>
        </p:txBody>
      </p:sp>
      <p:sp>
        <p:nvSpPr>
          <p:cNvPr id="24" name="Plassholder for tekst 10"/>
          <p:cNvSpPr>
            <a:spLocks noGrp="1"/>
          </p:cNvSpPr>
          <p:nvPr>
            <p:ph type="body" sz="quarter" idx="18" hasCustomPrompt="1"/>
          </p:nvPr>
        </p:nvSpPr>
        <p:spPr>
          <a:xfrm>
            <a:off x="1487495" y="8467836"/>
            <a:ext cx="7132627" cy="320851"/>
          </a:xfrm>
        </p:spPr>
        <p:txBody>
          <a:bodyPr lIns="0" rIns="0">
            <a:noAutofit/>
          </a:bodyPr>
          <a:lstStyle>
            <a:lvl1pPr marL="0" indent="0" algn="l">
              <a:buNone/>
              <a:defRPr sz="1778" b="0" i="1" cap="none" baseline="0">
                <a:solidFill>
                  <a:schemeClr val="bg1"/>
                </a:solidFill>
              </a:defRPr>
            </a:lvl1pPr>
          </a:lstStyle>
          <a:p>
            <a:pPr lvl="0"/>
            <a:r>
              <a:rPr lang="nb-NO"/>
              <a:t>Tittel / Rolle</a:t>
            </a:r>
          </a:p>
        </p:txBody>
      </p:sp>
      <p:sp>
        <p:nvSpPr>
          <p:cNvPr id="2" name="Plassholder for tekst 10">
            <a:extLst>
              <a:ext uri="{FF2B5EF4-FFF2-40B4-BE49-F238E27FC236}">
                <a16:creationId xmlns:a16="http://schemas.microsoft.com/office/drawing/2014/main" id="{D86A70C0-78CA-0B60-0BA0-87232858BE1D}"/>
              </a:ext>
            </a:extLst>
          </p:cNvPr>
          <p:cNvSpPr>
            <a:spLocks noGrp="1"/>
          </p:cNvSpPr>
          <p:nvPr>
            <p:ph type="body" sz="quarter" idx="19" hasCustomPrompt="1"/>
          </p:nvPr>
        </p:nvSpPr>
        <p:spPr>
          <a:xfrm>
            <a:off x="1487494" y="9086824"/>
            <a:ext cx="3783242" cy="431697"/>
          </a:xfrm>
        </p:spPr>
        <p:txBody>
          <a:bodyPr lIns="0" rIns="0" anchor="b">
            <a:noAutofit/>
          </a:bodyPr>
          <a:lstStyle>
            <a:lvl1pPr marL="0" indent="0" algn="l">
              <a:buNone/>
              <a:defRPr sz="1422" b="0" i="0" cap="all" baseline="0">
                <a:solidFill>
                  <a:schemeClr val="bg1"/>
                </a:solidFill>
              </a:defRPr>
            </a:lvl1pPr>
          </a:lstStyle>
          <a:p>
            <a:pPr lvl="0"/>
            <a:r>
              <a:rPr lang="nb-NO"/>
              <a:t>Dato</a:t>
            </a:r>
          </a:p>
        </p:txBody>
      </p:sp>
      <p:pic>
        <p:nvPicPr>
          <p:cNvPr id="16" name="Grafikk 15">
            <a:extLst>
              <a:ext uri="{FF2B5EF4-FFF2-40B4-BE49-F238E27FC236}">
                <a16:creationId xmlns:a16="http://schemas.microsoft.com/office/drawing/2014/main" id="{BC101A5B-C187-FED2-FC6C-4C87869E005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948977" y="-72806"/>
            <a:ext cx="5467667" cy="2210162"/>
          </a:xfrm>
          <a:prstGeom prst="rect">
            <a:avLst/>
          </a:prstGeom>
        </p:spPr>
      </p:pic>
      <p:sp>
        <p:nvSpPr>
          <p:cNvPr id="3" name="Rektangel 2">
            <a:extLst>
              <a:ext uri="{FF2B5EF4-FFF2-40B4-BE49-F238E27FC236}">
                <a16:creationId xmlns:a16="http://schemas.microsoft.com/office/drawing/2014/main" id="{ACE95240-57AA-D005-144E-BF3833F7A457}"/>
              </a:ext>
            </a:extLst>
          </p:cNvPr>
          <p:cNvSpPr/>
          <p:nvPr userDrawn="1"/>
        </p:nvSpPr>
        <p:spPr>
          <a:xfrm>
            <a:off x="2481482" y="1272840"/>
            <a:ext cx="4214241" cy="502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779"/>
          </a:p>
        </p:txBody>
      </p:sp>
    </p:spTree>
    <p:extLst>
      <p:ext uri="{BB962C8B-B14F-4D97-AF65-F5344CB8AC3E}">
        <p14:creationId xmlns:p14="http://schemas.microsoft.com/office/powerpoint/2010/main" val="58641396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NHOLD tittel + blank grå">
    <p:bg>
      <p:bgPr>
        <a:solidFill>
          <a:schemeClr val="bg1"/>
        </a:solidFill>
        <a:effectLst/>
      </p:bgPr>
    </p:bg>
    <p:spTree>
      <p:nvGrpSpPr>
        <p:cNvPr id="1" name=""/>
        <p:cNvGrpSpPr/>
        <p:nvPr/>
      </p:nvGrpSpPr>
      <p:grpSpPr>
        <a:xfrm>
          <a:off x="0" y="0"/>
          <a:ext cx="0" cy="0"/>
          <a:chOff x="0" y="0"/>
          <a:chExt cx="0" cy="0"/>
        </a:xfrm>
      </p:grpSpPr>
      <p:pic>
        <p:nvPicPr>
          <p:cNvPr id="3" name="Bilde 2" descr="Et bilde som inneholder tekst, utklipp, vektorgrafikk&#10;&#10;Automatisk generert beskrivelse">
            <a:extLst>
              <a:ext uri="{FF2B5EF4-FFF2-40B4-BE49-F238E27FC236}">
                <a16:creationId xmlns:a16="http://schemas.microsoft.com/office/drawing/2014/main" id="{00BD26BA-642E-6880-19E9-02EA9EAC00BA}"/>
              </a:ext>
            </a:extLst>
          </p:cNvPr>
          <p:cNvPicPr>
            <a:picLocks noChangeAspect="1"/>
          </p:cNvPicPr>
          <p:nvPr userDrawn="1"/>
        </p:nvPicPr>
        <p:blipFill>
          <a:blip r:embed="rId2" cstate="print">
            <a:duotone>
              <a:prstClr val="black"/>
              <a:schemeClr val="bg1">
                <a:lumMod val="75000"/>
                <a:tint val="45000"/>
                <a:satMod val="400000"/>
              </a:schemeClr>
            </a:duotone>
            <a:alphaModFix amt="20000"/>
            <a:extLst>
              <a:ext uri="{28A0092B-C50C-407E-A947-70E740481C1C}">
                <a14:useLocalDpi xmlns:a14="http://schemas.microsoft.com/office/drawing/2010/main"/>
              </a:ext>
            </a:extLst>
          </a:blip>
          <a:stretch>
            <a:fillRect/>
          </a:stretch>
        </p:blipFill>
        <p:spPr>
          <a:xfrm>
            <a:off x="7707061" y="2482048"/>
            <a:ext cx="6263195" cy="7229493"/>
          </a:xfrm>
          <a:prstGeom prst="rect">
            <a:avLst/>
          </a:prstGeom>
        </p:spPr>
      </p:pic>
      <p:sp>
        <p:nvSpPr>
          <p:cNvPr id="17" name="Title 1"/>
          <p:cNvSpPr>
            <a:spLocks noGrp="1"/>
          </p:cNvSpPr>
          <p:nvPr>
            <p:ph type="title"/>
          </p:nvPr>
        </p:nvSpPr>
        <p:spPr>
          <a:xfrm>
            <a:off x="1490316" y="649199"/>
            <a:ext cx="18696682" cy="2356863"/>
          </a:xfrm>
        </p:spPr>
        <p:txBody>
          <a:bodyPr/>
          <a:lstStyle/>
          <a:p>
            <a:r>
              <a:rPr lang="nb-NO"/>
              <a:t>Klikk for å redigere tittelstil</a:t>
            </a:r>
            <a:endParaRPr lang="en-US"/>
          </a:p>
        </p:txBody>
      </p:sp>
    </p:spTree>
    <p:extLst>
      <p:ext uri="{BB962C8B-B14F-4D97-AF65-F5344CB8AC3E}">
        <p14:creationId xmlns:p14="http://schemas.microsoft.com/office/powerpoint/2010/main" val="37129880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AVSLUTNING blå">
    <p:bg>
      <p:bgPr>
        <a:solidFill>
          <a:schemeClr val="accent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1EB5A44-4C20-F68C-25DD-124CD55E00B3}"/>
              </a:ext>
            </a:extLst>
          </p:cNvPr>
          <p:cNvSpPr/>
          <p:nvPr userDrawn="1"/>
        </p:nvSpPr>
        <p:spPr>
          <a:xfrm>
            <a:off x="1041190" y="10986692"/>
            <a:ext cx="5973245" cy="9276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779"/>
          </a:p>
        </p:txBody>
      </p:sp>
      <p:pic>
        <p:nvPicPr>
          <p:cNvPr id="5" name="Bilde 4">
            <a:extLst>
              <a:ext uri="{FF2B5EF4-FFF2-40B4-BE49-F238E27FC236}">
                <a16:creationId xmlns:a16="http://schemas.microsoft.com/office/drawing/2014/main" id="{56767893-C895-DE69-0CEE-2215390CAA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1677313" cy="12193588"/>
          </a:xfrm>
          <a:prstGeom prst="rect">
            <a:avLst/>
          </a:prstGeom>
        </p:spPr>
      </p:pic>
      <p:sp>
        <p:nvSpPr>
          <p:cNvPr id="8" name="Plassholder for tekst 7"/>
          <p:cNvSpPr>
            <a:spLocks noGrp="1"/>
          </p:cNvSpPr>
          <p:nvPr>
            <p:ph type="body" sz="quarter" idx="13" hasCustomPrompt="1"/>
          </p:nvPr>
        </p:nvSpPr>
        <p:spPr>
          <a:xfrm>
            <a:off x="1479028" y="3514853"/>
            <a:ext cx="5820133" cy="2581943"/>
          </a:xfrm>
        </p:spPr>
        <p:txBody>
          <a:bodyPr/>
          <a:lstStyle>
            <a:lvl1pPr marL="0" indent="0">
              <a:buNone/>
              <a:defRPr baseline="0">
                <a:solidFill>
                  <a:schemeClr val="bg1"/>
                </a:solidFill>
              </a:defRPr>
            </a:lvl1pPr>
            <a:lvl5pPr>
              <a:defRPr/>
            </a:lvl5pPr>
          </a:lstStyle>
          <a:p>
            <a:pPr lvl="0"/>
            <a:r>
              <a:rPr lang="nb-NO"/>
              <a:t>Takk for meg! Valgfri info / avslutning</a:t>
            </a:r>
          </a:p>
        </p:txBody>
      </p:sp>
      <p:sp>
        <p:nvSpPr>
          <p:cNvPr id="9" name="TekstSylinder 8"/>
          <p:cNvSpPr txBox="1"/>
          <p:nvPr userDrawn="1"/>
        </p:nvSpPr>
        <p:spPr>
          <a:xfrm>
            <a:off x="16644030" y="9989466"/>
            <a:ext cx="3545788" cy="954300"/>
          </a:xfrm>
          <a:prstGeom prst="rect">
            <a:avLst/>
          </a:prstGeom>
          <a:noFill/>
        </p:spPr>
        <p:txBody>
          <a:bodyPr wrap="square" lIns="0" rtlCol="0" anchor="b">
            <a:spAutoFit/>
          </a:bodyPr>
          <a:lstStyle/>
          <a:p>
            <a:r>
              <a:rPr lang="nb-NO" sz="1867" dirty="0">
                <a:solidFill>
                  <a:schemeClr val="bg1"/>
                </a:solidFill>
              </a:rPr>
              <a:t>Forsvarsbygg leverer bygg og anlegg til Forsvaret</a:t>
            </a:r>
            <a:r>
              <a:rPr lang="nb-NO" sz="1867" baseline="0" dirty="0">
                <a:solidFill>
                  <a:schemeClr val="bg1"/>
                </a:solidFill>
              </a:rPr>
              <a:t> i hele landet </a:t>
            </a:r>
            <a:br>
              <a:rPr lang="nb-NO" sz="1867" baseline="0" dirty="0">
                <a:solidFill>
                  <a:schemeClr val="bg1"/>
                </a:solidFill>
              </a:rPr>
            </a:br>
            <a:r>
              <a:rPr lang="nb-NO" sz="1867" baseline="0" dirty="0">
                <a:solidFill>
                  <a:schemeClr val="bg1"/>
                </a:solidFill>
              </a:rPr>
              <a:t>– i fred, krise og krig.</a:t>
            </a:r>
            <a:endParaRPr lang="nb-NO" sz="1867" dirty="0">
              <a:solidFill>
                <a:schemeClr val="bg1"/>
              </a:solidFill>
            </a:endParaRPr>
          </a:p>
        </p:txBody>
      </p:sp>
      <p:sp>
        <p:nvSpPr>
          <p:cNvPr id="7" name="Plassholder for tekst 10">
            <a:extLst>
              <a:ext uri="{FF2B5EF4-FFF2-40B4-BE49-F238E27FC236}">
                <a16:creationId xmlns:a16="http://schemas.microsoft.com/office/drawing/2014/main" id="{AC52C45F-347E-EAC5-764B-C3C691883EB2}"/>
              </a:ext>
            </a:extLst>
          </p:cNvPr>
          <p:cNvSpPr>
            <a:spLocks noGrp="1"/>
          </p:cNvSpPr>
          <p:nvPr>
            <p:ph type="body" sz="quarter" idx="20" hasCustomPrompt="1"/>
          </p:nvPr>
        </p:nvSpPr>
        <p:spPr>
          <a:xfrm>
            <a:off x="1479025" y="9140905"/>
            <a:ext cx="3783242" cy="314204"/>
          </a:xfrm>
        </p:spPr>
        <p:txBody>
          <a:bodyPr lIns="0" rIns="0" anchor="b">
            <a:noAutofit/>
          </a:bodyPr>
          <a:lstStyle>
            <a:lvl1pPr marL="0" indent="0" algn="l">
              <a:buNone/>
              <a:defRPr sz="1778" b="0" i="0" cap="none" baseline="0">
                <a:solidFill>
                  <a:schemeClr val="bg1"/>
                </a:solidFill>
              </a:defRPr>
            </a:lvl1pPr>
          </a:lstStyle>
          <a:p>
            <a:pPr lvl="0"/>
            <a:r>
              <a:rPr lang="nb-NO"/>
              <a:t>e-post</a:t>
            </a:r>
          </a:p>
        </p:txBody>
      </p:sp>
      <p:sp>
        <p:nvSpPr>
          <p:cNvPr id="10" name="Plassholder for tekst 10">
            <a:extLst>
              <a:ext uri="{FF2B5EF4-FFF2-40B4-BE49-F238E27FC236}">
                <a16:creationId xmlns:a16="http://schemas.microsoft.com/office/drawing/2014/main" id="{7F619827-BE63-0CF6-33EE-9365A3B6259C}"/>
              </a:ext>
            </a:extLst>
          </p:cNvPr>
          <p:cNvSpPr>
            <a:spLocks noGrp="1"/>
          </p:cNvSpPr>
          <p:nvPr>
            <p:ph type="body" sz="quarter" idx="21" hasCustomPrompt="1"/>
          </p:nvPr>
        </p:nvSpPr>
        <p:spPr>
          <a:xfrm>
            <a:off x="1479025" y="9490480"/>
            <a:ext cx="3783242" cy="318902"/>
          </a:xfrm>
        </p:spPr>
        <p:txBody>
          <a:bodyPr lIns="0" rIns="0" anchor="b">
            <a:noAutofit/>
          </a:bodyPr>
          <a:lstStyle>
            <a:lvl1pPr marL="0" indent="0" algn="l">
              <a:buNone/>
              <a:defRPr sz="1778" b="0" i="0" cap="none" baseline="0">
                <a:solidFill>
                  <a:schemeClr val="bg1"/>
                </a:solidFill>
              </a:defRPr>
            </a:lvl1pPr>
          </a:lstStyle>
          <a:p>
            <a:pPr lvl="0"/>
            <a:r>
              <a:rPr lang="nb-NO"/>
              <a:t>telefon</a:t>
            </a:r>
          </a:p>
        </p:txBody>
      </p:sp>
      <p:sp>
        <p:nvSpPr>
          <p:cNvPr id="13" name="Plassholder for tekst 10">
            <a:extLst>
              <a:ext uri="{FF2B5EF4-FFF2-40B4-BE49-F238E27FC236}">
                <a16:creationId xmlns:a16="http://schemas.microsoft.com/office/drawing/2014/main" id="{B4C759E6-D335-EAE7-F27B-69A7B2C1D801}"/>
              </a:ext>
            </a:extLst>
          </p:cNvPr>
          <p:cNvSpPr>
            <a:spLocks noGrp="1"/>
          </p:cNvSpPr>
          <p:nvPr>
            <p:ph type="body" sz="quarter" idx="17" hasCustomPrompt="1"/>
          </p:nvPr>
        </p:nvSpPr>
        <p:spPr>
          <a:xfrm>
            <a:off x="1487495" y="8088582"/>
            <a:ext cx="5811664" cy="431697"/>
          </a:xfrm>
        </p:spPr>
        <p:txBody>
          <a:bodyPr lIns="0" rIns="0">
            <a:noAutofit/>
          </a:bodyPr>
          <a:lstStyle>
            <a:lvl1pPr marL="0" indent="0" algn="l">
              <a:buNone/>
              <a:defRPr sz="1778" b="1" cap="all" baseline="0">
                <a:solidFill>
                  <a:schemeClr val="bg1"/>
                </a:solidFill>
              </a:defRPr>
            </a:lvl1pPr>
          </a:lstStyle>
          <a:p>
            <a:pPr lvl="0"/>
            <a:r>
              <a:rPr lang="nb-NO"/>
              <a:t>Navn </a:t>
            </a:r>
            <a:r>
              <a:rPr lang="nb-NO" err="1"/>
              <a:t>Navnesen</a:t>
            </a:r>
            <a:endParaRPr lang="nb-NO"/>
          </a:p>
        </p:txBody>
      </p:sp>
      <p:sp>
        <p:nvSpPr>
          <p:cNvPr id="14" name="Plassholder for tekst 10">
            <a:extLst>
              <a:ext uri="{FF2B5EF4-FFF2-40B4-BE49-F238E27FC236}">
                <a16:creationId xmlns:a16="http://schemas.microsoft.com/office/drawing/2014/main" id="{8FD809EA-2862-A80B-576F-5CC7DB5CA7BF}"/>
              </a:ext>
            </a:extLst>
          </p:cNvPr>
          <p:cNvSpPr>
            <a:spLocks noGrp="1"/>
          </p:cNvSpPr>
          <p:nvPr>
            <p:ph type="body" sz="quarter" idx="18" hasCustomPrompt="1"/>
          </p:nvPr>
        </p:nvSpPr>
        <p:spPr>
          <a:xfrm>
            <a:off x="1487495" y="8467836"/>
            <a:ext cx="5811664" cy="320851"/>
          </a:xfrm>
        </p:spPr>
        <p:txBody>
          <a:bodyPr lIns="0" rIns="0">
            <a:noAutofit/>
          </a:bodyPr>
          <a:lstStyle>
            <a:lvl1pPr marL="0" indent="0" algn="l">
              <a:buNone/>
              <a:defRPr sz="1778" b="0" i="1" cap="none" baseline="0">
                <a:solidFill>
                  <a:schemeClr val="bg1"/>
                </a:solidFill>
              </a:defRPr>
            </a:lvl1pPr>
          </a:lstStyle>
          <a:p>
            <a:pPr lvl="0"/>
            <a:r>
              <a:rPr lang="nb-NO"/>
              <a:t>Tittel / Rolle</a:t>
            </a:r>
          </a:p>
        </p:txBody>
      </p:sp>
      <p:sp>
        <p:nvSpPr>
          <p:cNvPr id="15" name="Plassholder for tekst 10">
            <a:extLst>
              <a:ext uri="{FF2B5EF4-FFF2-40B4-BE49-F238E27FC236}">
                <a16:creationId xmlns:a16="http://schemas.microsoft.com/office/drawing/2014/main" id="{D6D1B64D-7CFF-AD31-7A63-97C55E5AEFE1}"/>
              </a:ext>
            </a:extLst>
          </p:cNvPr>
          <p:cNvSpPr>
            <a:spLocks noGrp="1"/>
          </p:cNvSpPr>
          <p:nvPr>
            <p:ph type="body" sz="quarter" idx="19" hasCustomPrompt="1"/>
          </p:nvPr>
        </p:nvSpPr>
        <p:spPr>
          <a:xfrm>
            <a:off x="1479025" y="10512066"/>
            <a:ext cx="3783242" cy="431697"/>
          </a:xfrm>
        </p:spPr>
        <p:txBody>
          <a:bodyPr lIns="0" rIns="0" anchor="b">
            <a:noAutofit/>
          </a:bodyPr>
          <a:lstStyle>
            <a:lvl1pPr marL="0" indent="0" algn="l">
              <a:buNone/>
              <a:defRPr sz="1778" b="0" i="0" cap="all" baseline="0">
                <a:solidFill>
                  <a:schemeClr val="bg1"/>
                </a:solidFill>
              </a:defRPr>
            </a:lvl1pPr>
          </a:lstStyle>
          <a:p>
            <a:pPr lvl="0"/>
            <a:r>
              <a:rPr lang="nb-NO"/>
              <a:t>Dato</a:t>
            </a:r>
          </a:p>
        </p:txBody>
      </p:sp>
      <p:pic>
        <p:nvPicPr>
          <p:cNvPr id="2" name="Grafikk 1">
            <a:extLst>
              <a:ext uri="{FF2B5EF4-FFF2-40B4-BE49-F238E27FC236}">
                <a16:creationId xmlns:a16="http://schemas.microsoft.com/office/drawing/2014/main" id="{7181C709-7F82-79A9-BDD7-BC12C1CD2DC9}"/>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58797" y="11133999"/>
            <a:ext cx="5973245" cy="927694"/>
          </a:xfrm>
          <a:prstGeom prst="rect">
            <a:avLst/>
          </a:prstGeom>
        </p:spPr>
      </p:pic>
    </p:spTree>
    <p:extLst>
      <p:ext uri="{BB962C8B-B14F-4D97-AF65-F5344CB8AC3E}">
        <p14:creationId xmlns:p14="http://schemas.microsoft.com/office/powerpoint/2010/main" val="207020010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AGENDA brun">
    <p:bg>
      <p:bgPr>
        <a:solidFill>
          <a:schemeClr val="bg1"/>
        </a:solid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282787B-F665-1BFE-28AC-527CC8EFA9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1677313" cy="12193588"/>
          </a:xfrm>
          <a:prstGeom prst="rect">
            <a:avLst/>
          </a:prstGeom>
        </p:spPr>
      </p:pic>
      <p:sp>
        <p:nvSpPr>
          <p:cNvPr id="9" name="Plassholder for tekst 6">
            <a:extLst>
              <a:ext uri="{FF2B5EF4-FFF2-40B4-BE49-F238E27FC236}">
                <a16:creationId xmlns:a16="http://schemas.microsoft.com/office/drawing/2014/main" id="{22E2C61E-22C4-E095-2F59-5F64A8E632F0}"/>
              </a:ext>
            </a:extLst>
          </p:cNvPr>
          <p:cNvSpPr>
            <a:spLocks noGrp="1"/>
          </p:cNvSpPr>
          <p:nvPr>
            <p:ph type="body" sz="quarter" idx="10" hasCustomPrompt="1"/>
          </p:nvPr>
        </p:nvSpPr>
        <p:spPr>
          <a:xfrm>
            <a:off x="1426140" y="4709046"/>
            <a:ext cx="9021462" cy="2794364"/>
          </a:xfrm>
        </p:spPr>
        <p:txBody>
          <a:bodyPr>
            <a:noAutofit/>
          </a:bodyPr>
          <a:lstStyle>
            <a:lvl1pPr marL="0" indent="0">
              <a:buFontTx/>
              <a:buNone/>
              <a:defRPr sz="15646" b="1">
                <a:latin typeface="+mj-lt"/>
              </a:defRPr>
            </a:lvl1pPr>
            <a:lvl2pPr marL="812902" indent="0">
              <a:buFontTx/>
              <a:buNone/>
              <a:defRPr>
                <a:latin typeface="+mj-lt"/>
              </a:defRPr>
            </a:lvl2pPr>
            <a:lvl3pPr marL="1625803" indent="0">
              <a:buFontTx/>
              <a:buNone/>
              <a:defRPr>
                <a:latin typeface="+mj-lt"/>
              </a:defRPr>
            </a:lvl3pPr>
            <a:lvl4pPr marL="2438705" indent="0">
              <a:buFontTx/>
              <a:buNone/>
              <a:defRPr>
                <a:latin typeface="+mj-lt"/>
              </a:defRPr>
            </a:lvl4pPr>
            <a:lvl5pPr marL="3251606" indent="0">
              <a:buFontTx/>
              <a:buNone/>
              <a:defRPr>
                <a:latin typeface="+mj-lt"/>
              </a:defRPr>
            </a:lvl5pPr>
          </a:lstStyle>
          <a:p>
            <a:pPr lvl="0"/>
            <a:r>
              <a:rPr lang="nb-NO"/>
              <a:t>Agenda</a:t>
            </a:r>
          </a:p>
        </p:txBody>
      </p:sp>
      <p:sp>
        <p:nvSpPr>
          <p:cNvPr id="10" name="Title 1">
            <a:extLst>
              <a:ext uri="{FF2B5EF4-FFF2-40B4-BE49-F238E27FC236}">
                <a16:creationId xmlns:a16="http://schemas.microsoft.com/office/drawing/2014/main" id="{89F3FF12-AAB4-E5BD-96CC-8F49D4607C7A}"/>
              </a:ext>
            </a:extLst>
          </p:cNvPr>
          <p:cNvSpPr>
            <a:spLocks noGrp="1"/>
          </p:cNvSpPr>
          <p:nvPr>
            <p:ph type="title"/>
          </p:nvPr>
        </p:nvSpPr>
        <p:spPr>
          <a:xfrm>
            <a:off x="1426140" y="8029229"/>
            <a:ext cx="9021462" cy="2482542"/>
          </a:xfrm>
        </p:spPr>
        <p:txBody>
          <a:bodyPr anchor="t">
            <a:normAutofit/>
          </a:bodyPr>
          <a:lstStyle>
            <a:lvl1pPr>
              <a:defRPr sz="3556" b="1"/>
            </a:lvl1pPr>
          </a:lstStyle>
          <a:p>
            <a:r>
              <a:rPr lang="nb-NO"/>
              <a:t>Klikk for å redigere tittelstil</a:t>
            </a:r>
            <a:endParaRPr lang="en-US"/>
          </a:p>
        </p:txBody>
      </p:sp>
      <p:sp>
        <p:nvSpPr>
          <p:cNvPr id="11" name="Text Placeholder 3">
            <a:extLst>
              <a:ext uri="{FF2B5EF4-FFF2-40B4-BE49-F238E27FC236}">
                <a16:creationId xmlns:a16="http://schemas.microsoft.com/office/drawing/2014/main" id="{BF84DF6B-A135-78DD-4889-19A2A0F32014}"/>
              </a:ext>
            </a:extLst>
          </p:cNvPr>
          <p:cNvSpPr>
            <a:spLocks noGrp="1"/>
          </p:cNvSpPr>
          <p:nvPr>
            <p:ph type="body" sz="half" idx="2" hasCustomPrompt="1"/>
          </p:nvPr>
        </p:nvSpPr>
        <p:spPr>
          <a:xfrm>
            <a:off x="12125750" y="2269363"/>
            <a:ext cx="7660055" cy="8940181"/>
          </a:xfrm>
        </p:spPr>
        <p:txBody>
          <a:bodyPr>
            <a:normAutofit/>
          </a:bodyPr>
          <a:lstStyle>
            <a:lvl1pPr marL="609676" indent="-609676">
              <a:buFont typeface="Arial" panose="020B0604020202020204" pitchFamily="34" charset="0"/>
              <a:buChar char="•"/>
              <a:defRPr sz="3556">
                <a:solidFill>
                  <a:schemeClr val="tx1"/>
                </a:solidFill>
              </a:defRPr>
            </a:lvl1pPr>
            <a:lvl2pPr marL="1148144" indent="-508064">
              <a:buFont typeface="Arial" panose="020B0604020202020204" pitchFamily="34" charset="0"/>
              <a:buChar char="•"/>
              <a:defRPr sz="2845">
                <a:solidFill>
                  <a:schemeClr val="tx1"/>
                </a:solidFill>
              </a:defRPr>
            </a:lvl2pPr>
            <a:lvl3pPr marL="1264958" indent="-304838">
              <a:buFont typeface="Arial" panose="020B0604020202020204" pitchFamily="34" charset="0"/>
              <a:buChar char="•"/>
              <a:defRPr sz="2134">
                <a:solidFill>
                  <a:schemeClr val="tx1"/>
                </a:solidFill>
              </a:defRPr>
            </a:lvl3pPr>
            <a:lvl4pPr marL="2438705" indent="0">
              <a:buNone/>
              <a:defRPr sz="1778"/>
            </a:lvl4pPr>
            <a:lvl5pPr marL="3251606" indent="0">
              <a:buNone/>
              <a:defRPr sz="1778"/>
            </a:lvl5pPr>
            <a:lvl6pPr marL="4064508" indent="0">
              <a:buNone/>
              <a:defRPr sz="1778"/>
            </a:lvl6pPr>
            <a:lvl7pPr marL="4877410" indent="0">
              <a:buNone/>
              <a:defRPr sz="1778"/>
            </a:lvl7pPr>
            <a:lvl8pPr marL="5690311" indent="0">
              <a:buNone/>
              <a:defRPr sz="1778"/>
            </a:lvl8pPr>
            <a:lvl9pPr marL="6503213" indent="0">
              <a:buNone/>
              <a:defRPr sz="1778"/>
            </a:lvl9pPr>
          </a:lstStyle>
          <a:p>
            <a:pPr lvl="0"/>
            <a:r>
              <a:rPr lang="nb-NO"/>
              <a:t>Rediger tekststiler i malen</a:t>
            </a:r>
          </a:p>
          <a:p>
            <a:pPr lvl="0"/>
            <a:r>
              <a:rPr lang="nb-NO"/>
              <a:t>Tekst med innrykk</a:t>
            </a:r>
          </a:p>
          <a:p>
            <a:pPr lvl="1"/>
            <a:r>
              <a:rPr lang="nb-NO"/>
              <a:t>Tekst med innrykk</a:t>
            </a:r>
          </a:p>
          <a:p>
            <a:pPr lvl="2"/>
            <a:r>
              <a:rPr lang="nb-NO"/>
              <a:t>Tekst med innrykk</a:t>
            </a:r>
          </a:p>
        </p:txBody>
      </p:sp>
    </p:spTree>
    <p:extLst>
      <p:ext uri="{BB962C8B-B14F-4D97-AF65-F5344CB8AC3E}">
        <p14:creationId xmlns:p14="http://schemas.microsoft.com/office/powerpoint/2010/main" val="3478026307"/>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ITAT brun">
    <p:spTree>
      <p:nvGrpSpPr>
        <p:cNvPr id="1" name=""/>
        <p:cNvGrpSpPr/>
        <p:nvPr/>
      </p:nvGrpSpPr>
      <p:grpSpPr>
        <a:xfrm>
          <a:off x="0" y="0"/>
          <a:ext cx="0" cy="0"/>
          <a:chOff x="0" y="0"/>
          <a:chExt cx="0" cy="0"/>
        </a:xfrm>
      </p:grpSpPr>
      <p:pic>
        <p:nvPicPr>
          <p:cNvPr id="3" name="Bilde 2" descr="Et bilde som inneholder tekst&#10;&#10;Automatisk generert beskrivelse">
            <a:extLst>
              <a:ext uri="{FF2B5EF4-FFF2-40B4-BE49-F238E27FC236}">
                <a16:creationId xmlns:a16="http://schemas.microsoft.com/office/drawing/2014/main" id="{CBF5C94C-4D2F-F6F0-6777-CC5B348915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1677313" cy="12193588"/>
          </a:xfrm>
          <a:prstGeom prst="rect">
            <a:avLst/>
          </a:prstGeom>
        </p:spPr>
      </p:pic>
      <p:sp>
        <p:nvSpPr>
          <p:cNvPr id="11" name="Plassholder for tekst 10"/>
          <p:cNvSpPr>
            <a:spLocks noGrp="1"/>
          </p:cNvSpPr>
          <p:nvPr>
            <p:ph type="body" sz="quarter" idx="15" hasCustomPrompt="1"/>
          </p:nvPr>
        </p:nvSpPr>
        <p:spPr>
          <a:xfrm>
            <a:off x="9517697" y="10398421"/>
            <a:ext cx="6435452" cy="736700"/>
          </a:xfrm>
        </p:spPr>
        <p:txBody>
          <a:bodyPr lIns="0" rIns="0">
            <a:noAutofit/>
          </a:bodyPr>
          <a:lstStyle>
            <a:lvl1pPr marL="0" indent="0" algn="r">
              <a:buNone/>
              <a:defRPr sz="1778">
                <a:solidFill>
                  <a:schemeClr val="tx1"/>
                </a:solidFill>
              </a:defRPr>
            </a:lvl1pPr>
          </a:lstStyle>
          <a:p>
            <a:pPr lvl="0"/>
            <a:r>
              <a:rPr lang="nb-NO"/>
              <a:t>Sitat eller kilde</a:t>
            </a:r>
          </a:p>
        </p:txBody>
      </p:sp>
      <p:sp>
        <p:nvSpPr>
          <p:cNvPr id="5" name="Plassholder for tekst 8">
            <a:extLst>
              <a:ext uri="{FF2B5EF4-FFF2-40B4-BE49-F238E27FC236}">
                <a16:creationId xmlns:a16="http://schemas.microsoft.com/office/drawing/2014/main" id="{11CBC544-753E-8051-6600-402BD75F04E4}"/>
              </a:ext>
            </a:extLst>
          </p:cNvPr>
          <p:cNvSpPr>
            <a:spLocks noGrp="1"/>
          </p:cNvSpPr>
          <p:nvPr>
            <p:ph type="body" sz="quarter" idx="10" hasCustomPrompt="1"/>
          </p:nvPr>
        </p:nvSpPr>
        <p:spPr>
          <a:xfrm>
            <a:off x="5724166" y="3981303"/>
            <a:ext cx="10228982" cy="5940987"/>
          </a:xfrm>
          <a:solidFill>
            <a:schemeClr val="bg1"/>
          </a:solidFill>
        </p:spPr>
        <p:txBody>
          <a:bodyPr lIns="360000" tIns="360000" rIns="360000" bIns="360000" anchor="ctr">
            <a:normAutofit/>
          </a:bodyPr>
          <a:lstStyle>
            <a:lvl1pPr marL="0" indent="0">
              <a:lnSpc>
                <a:spcPct val="100000"/>
              </a:lnSpc>
              <a:spcBef>
                <a:spcPts val="2134"/>
              </a:spcBef>
              <a:buNone/>
              <a:defRPr sz="4978" baseline="0">
                <a:solidFill>
                  <a:schemeClr val="tx1"/>
                </a:solidFill>
              </a:defRPr>
            </a:lvl1pPr>
          </a:lstStyle>
          <a:p>
            <a:pPr lvl="0"/>
            <a:r>
              <a:rPr lang="nb-NO"/>
              <a:t>Sitat eller kort introtekst som skal framheves</a:t>
            </a:r>
          </a:p>
        </p:txBody>
      </p:sp>
    </p:spTree>
    <p:extLst>
      <p:ext uri="{BB962C8B-B14F-4D97-AF65-F5344CB8AC3E}">
        <p14:creationId xmlns:p14="http://schemas.microsoft.com/office/powerpoint/2010/main" val="8327855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KAPITTEL brun">
    <p:bg>
      <p:bgPr>
        <a:solidFill>
          <a:schemeClr val="bg1">
            <a:lumMod val="95000"/>
          </a:schemeClr>
        </a:solidFill>
        <a:effectLst/>
      </p:bgPr>
    </p:bg>
    <p:spTree>
      <p:nvGrpSpPr>
        <p:cNvPr id="1" name=""/>
        <p:cNvGrpSpPr/>
        <p:nvPr/>
      </p:nvGrpSpPr>
      <p:grpSpPr>
        <a:xfrm>
          <a:off x="0" y="0"/>
          <a:ext cx="0" cy="0"/>
          <a:chOff x="0" y="0"/>
          <a:chExt cx="0" cy="0"/>
        </a:xfrm>
      </p:grpSpPr>
      <p:pic>
        <p:nvPicPr>
          <p:cNvPr id="4" name="Bilde 3" descr="Et bilde som inneholder pil&#10;&#10;Automatisk generert beskrivelse">
            <a:extLst>
              <a:ext uri="{FF2B5EF4-FFF2-40B4-BE49-F238E27FC236}">
                <a16:creationId xmlns:a16="http://schemas.microsoft.com/office/drawing/2014/main" id="{EB9506B2-144C-74B6-F53E-35ADE4B2BC1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1677313" cy="12193588"/>
          </a:xfrm>
          <a:prstGeom prst="rect">
            <a:avLst/>
          </a:prstGeom>
        </p:spPr>
      </p:pic>
      <p:sp>
        <p:nvSpPr>
          <p:cNvPr id="7" name="Plassholder for tekst 6"/>
          <p:cNvSpPr>
            <a:spLocks noGrp="1"/>
          </p:cNvSpPr>
          <p:nvPr>
            <p:ph type="body" sz="quarter" idx="16" hasCustomPrompt="1"/>
          </p:nvPr>
        </p:nvSpPr>
        <p:spPr>
          <a:xfrm>
            <a:off x="1490318" y="880651"/>
            <a:ext cx="5029814" cy="5131468"/>
          </a:xfrm>
        </p:spPr>
        <p:txBody>
          <a:bodyPr>
            <a:normAutofit/>
          </a:bodyPr>
          <a:lstStyle>
            <a:lvl1pPr marL="0" indent="0" algn="r">
              <a:buNone/>
              <a:defRPr sz="35560">
                <a:solidFill>
                  <a:schemeClr val="tx1"/>
                </a:solidFill>
              </a:defRPr>
            </a:lvl1pPr>
          </a:lstStyle>
          <a:p>
            <a:pPr lvl="0"/>
            <a:r>
              <a:rPr lang="nb-NO" dirty="0"/>
              <a:t>xx</a:t>
            </a:r>
          </a:p>
        </p:txBody>
      </p:sp>
      <p:sp>
        <p:nvSpPr>
          <p:cNvPr id="8" name="Plassholder for tekst 9"/>
          <p:cNvSpPr>
            <a:spLocks noGrp="1"/>
          </p:cNvSpPr>
          <p:nvPr>
            <p:ph type="body" sz="quarter" idx="17" hasCustomPrompt="1"/>
          </p:nvPr>
        </p:nvSpPr>
        <p:spPr>
          <a:xfrm>
            <a:off x="9026572" y="4826631"/>
            <a:ext cx="9568501" cy="2337104"/>
          </a:xfrm>
        </p:spPr>
        <p:txBody>
          <a:bodyPr>
            <a:normAutofit/>
          </a:bodyPr>
          <a:lstStyle>
            <a:lvl1pPr marL="0" indent="0">
              <a:buNone/>
              <a:defRPr sz="7112" b="1" baseline="0">
                <a:solidFill>
                  <a:schemeClr val="tx1"/>
                </a:solidFill>
              </a:defRPr>
            </a:lvl1pPr>
            <a:lvl5pPr>
              <a:defRPr/>
            </a:lvl5pPr>
          </a:lstStyle>
          <a:p>
            <a:pPr lvl="0"/>
            <a:r>
              <a:rPr lang="nb-NO" dirty="0"/>
              <a:t>Kapittel / Introside for nytt tema</a:t>
            </a:r>
          </a:p>
        </p:txBody>
      </p:sp>
      <p:sp>
        <p:nvSpPr>
          <p:cNvPr id="9" name="Plassholder for tekst 9"/>
          <p:cNvSpPr>
            <a:spLocks noGrp="1"/>
          </p:cNvSpPr>
          <p:nvPr>
            <p:ph type="body" sz="quarter" idx="18" hasCustomPrompt="1"/>
          </p:nvPr>
        </p:nvSpPr>
        <p:spPr>
          <a:xfrm>
            <a:off x="9026571" y="7756481"/>
            <a:ext cx="9602372" cy="2337104"/>
          </a:xfrm>
        </p:spPr>
        <p:txBody>
          <a:bodyPr>
            <a:normAutofit/>
          </a:bodyPr>
          <a:lstStyle>
            <a:lvl1pPr marL="0" indent="0">
              <a:buNone/>
              <a:defRPr sz="3556" baseline="0">
                <a:solidFill>
                  <a:schemeClr val="tx1"/>
                </a:solidFill>
              </a:defRPr>
            </a:lvl1pPr>
            <a:lvl5pPr>
              <a:defRPr/>
            </a:lvl5pPr>
          </a:lstStyle>
          <a:p>
            <a:pPr lvl="0"/>
            <a:r>
              <a:rPr lang="nb-NO" dirty="0"/>
              <a:t>Valgfri undertekst / ingress</a:t>
            </a:r>
          </a:p>
        </p:txBody>
      </p:sp>
    </p:spTree>
    <p:extLst>
      <p:ext uri="{BB962C8B-B14F-4D97-AF65-F5344CB8AC3E}">
        <p14:creationId xmlns:p14="http://schemas.microsoft.com/office/powerpoint/2010/main" val="15376347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INTRO brun">
    <p:bg>
      <p:bgPr>
        <a:solidFill>
          <a:schemeClr val="bg1">
            <a:lumMod val="95000"/>
          </a:schemeClr>
        </a:solid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1C17EC97-E109-F012-CDAB-6CC0539D66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1677313" cy="12193588"/>
          </a:xfrm>
          <a:prstGeom prst="rect">
            <a:avLst/>
          </a:prstGeom>
        </p:spPr>
      </p:pic>
      <p:sp>
        <p:nvSpPr>
          <p:cNvPr id="9" name="Plassholder for tekst 8"/>
          <p:cNvSpPr>
            <a:spLocks noGrp="1"/>
          </p:cNvSpPr>
          <p:nvPr>
            <p:ph type="body" sz="quarter" idx="10" hasCustomPrompt="1"/>
          </p:nvPr>
        </p:nvSpPr>
        <p:spPr>
          <a:xfrm>
            <a:off x="1470961" y="1964522"/>
            <a:ext cx="9367695" cy="8264547"/>
          </a:xfrm>
        </p:spPr>
        <p:txBody>
          <a:bodyPr>
            <a:normAutofit/>
          </a:bodyPr>
          <a:lstStyle>
            <a:lvl1pPr marL="0" indent="0">
              <a:buNone/>
              <a:defRPr sz="7112" baseline="0">
                <a:solidFill>
                  <a:schemeClr val="tx1"/>
                </a:solidFill>
              </a:defRPr>
            </a:lvl1pPr>
          </a:lstStyle>
          <a:p>
            <a:pPr lvl="0"/>
            <a:r>
              <a:rPr lang="nb-NO" dirty="0"/>
              <a:t>Sitat eller kort introtekst som skal framheves</a:t>
            </a:r>
          </a:p>
        </p:txBody>
      </p:sp>
      <p:sp>
        <p:nvSpPr>
          <p:cNvPr id="11" name="Plassholder for tekst 10"/>
          <p:cNvSpPr>
            <a:spLocks noGrp="1"/>
          </p:cNvSpPr>
          <p:nvPr>
            <p:ph type="body" sz="quarter" idx="15" hasCustomPrompt="1"/>
          </p:nvPr>
        </p:nvSpPr>
        <p:spPr>
          <a:xfrm>
            <a:off x="5808843" y="10398421"/>
            <a:ext cx="5029814" cy="736700"/>
          </a:xfrm>
        </p:spPr>
        <p:txBody>
          <a:bodyPr lIns="0" rIns="0">
            <a:noAutofit/>
          </a:bodyPr>
          <a:lstStyle>
            <a:lvl1pPr marL="0" indent="0" algn="r">
              <a:buNone/>
              <a:defRPr sz="1778">
                <a:solidFill>
                  <a:schemeClr val="tx1"/>
                </a:solidFill>
              </a:defRPr>
            </a:lvl1pPr>
          </a:lstStyle>
          <a:p>
            <a:pPr lvl="0"/>
            <a:r>
              <a:rPr lang="nb-NO" dirty="0"/>
              <a:t>Sitat eller kilde</a:t>
            </a:r>
          </a:p>
        </p:txBody>
      </p:sp>
      <p:sp>
        <p:nvSpPr>
          <p:cNvPr id="2" name="Plassholder for tekst 4">
            <a:extLst>
              <a:ext uri="{FF2B5EF4-FFF2-40B4-BE49-F238E27FC236}">
                <a16:creationId xmlns:a16="http://schemas.microsoft.com/office/drawing/2014/main" id="{20021690-0C16-F531-8C99-2D39FEB63A60}"/>
              </a:ext>
            </a:extLst>
          </p:cNvPr>
          <p:cNvSpPr>
            <a:spLocks noGrp="1"/>
          </p:cNvSpPr>
          <p:nvPr>
            <p:ph type="body" sz="quarter" idx="16" hasCustomPrompt="1"/>
          </p:nvPr>
        </p:nvSpPr>
        <p:spPr>
          <a:xfrm>
            <a:off x="1470558" y="1472793"/>
            <a:ext cx="9368098" cy="453915"/>
          </a:xfrm>
        </p:spPr>
        <p:txBody>
          <a:bodyPr>
            <a:noAutofit/>
          </a:bodyPr>
          <a:lstStyle>
            <a:lvl1pPr marL="0" indent="0">
              <a:buNone/>
              <a:defRPr sz="1778" cap="all" baseline="0">
                <a:solidFill>
                  <a:schemeClr val="tx1"/>
                </a:solidFill>
              </a:defRPr>
            </a:lvl1pPr>
            <a:lvl2pPr>
              <a:defRPr sz="1778">
                <a:solidFill>
                  <a:schemeClr val="tx2"/>
                </a:solidFill>
              </a:defRPr>
            </a:lvl2pPr>
            <a:lvl3pPr>
              <a:defRPr sz="1778">
                <a:solidFill>
                  <a:schemeClr val="tx2"/>
                </a:solidFill>
              </a:defRPr>
            </a:lvl3pPr>
            <a:lvl4pPr>
              <a:defRPr sz="1778">
                <a:solidFill>
                  <a:schemeClr val="tx2"/>
                </a:solidFill>
              </a:defRPr>
            </a:lvl4pPr>
            <a:lvl5pPr>
              <a:defRPr sz="1778">
                <a:solidFill>
                  <a:schemeClr val="tx2"/>
                </a:solidFill>
              </a:defRPr>
            </a:lvl5pPr>
          </a:lstStyle>
          <a:p>
            <a:pPr lvl="0"/>
            <a:r>
              <a:rPr lang="nb-NO" dirty="0"/>
              <a:t>Valgfri Liten overskrift / stikktittel</a:t>
            </a:r>
          </a:p>
        </p:txBody>
      </p:sp>
    </p:spTree>
    <p:extLst>
      <p:ext uri="{BB962C8B-B14F-4D97-AF65-F5344CB8AC3E}">
        <p14:creationId xmlns:p14="http://schemas.microsoft.com/office/powerpoint/2010/main" val="1168002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INTRO BILDE grå">
    <p:bg>
      <p:bgPr>
        <a:solidFill>
          <a:schemeClr val="bg1">
            <a:lumMod val="95000"/>
          </a:schemeClr>
        </a:solidFill>
        <a:effectLst/>
      </p:bgPr>
    </p:bg>
    <p:spTree>
      <p:nvGrpSpPr>
        <p:cNvPr id="1" name=""/>
        <p:cNvGrpSpPr/>
        <p:nvPr/>
      </p:nvGrpSpPr>
      <p:grpSpPr>
        <a:xfrm>
          <a:off x="0" y="0"/>
          <a:ext cx="0" cy="0"/>
          <a:chOff x="0" y="0"/>
          <a:chExt cx="0" cy="0"/>
        </a:xfrm>
      </p:grpSpPr>
      <p:sp>
        <p:nvSpPr>
          <p:cNvPr id="9" name="Plassholder for tekst 8"/>
          <p:cNvSpPr>
            <a:spLocks noGrp="1"/>
          </p:cNvSpPr>
          <p:nvPr>
            <p:ph type="body" sz="quarter" idx="10" hasCustomPrompt="1"/>
          </p:nvPr>
        </p:nvSpPr>
        <p:spPr>
          <a:xfrm>
            <a:off x="1470961" y="1964522"/>
            <a:ext cx="9367695" cy="8264547"/>
          </a:xfrm>
        </p:spPr>
        <p:txBody>
          <a:bodyPr>
            <a:normAutofit/>
          </a:bodyPr>
          <a:lstStyle>
            <a:lvl1pPr marL="0" indent="0">
              <a:buNone/>
              <a:defRPr sz="7112" baseline="0">
                <a:solidFill>
                  <a:schemeClr val="tx1"/>
                </a:solidFill>
              </a:defRPr>
            </a:lvl1pPr>
          </a:lstStyle>
          <a:p>
            <a:pPr lvl="0"/>
            <a:r>
              <a:rPr lang="nb-NO" dirty="0"/>
              <a:t>Sitat eller kort introtekst som skal framheves</a:t>
            </a:r>
          </a:p>
        </p:txBody>
      </p:sp>
      <p:sp>
        <p:nvSpPr>
          <p:cNvPr id="11" name="Plassholder for tekst 10"/>
          <p:cNvSpPr>
            <a:spLocks noGrp="1"/>
          </p:cNvSpPr>
          <p:nvPr>
            <p:ph type="body" sz="quarter" idx="15" hasCustomPrompt="1"/>
          </p:nvPr>
        </p:nvSpPr>
        <p:spPr>
          <a:xfrm>
            <a:off x="5808843" y="10398421"/>
            <a:ext cx="5029814" cy="736700"/>
          </a:xfrm>
        </p:spPr>
        <p:txBody>
          <a:bodyPr lIns="0" rIns="0">
            <a:noAutofit/>
          </a:bodyPr>
          <a:lstStyle>
            <a:lvl1pPr marL="0" indent="0" algn="r">
              <a:buNone/>
              <a:defRPr sz="1778">
                <a:solidFill>
                  <a:schemeClr val="tx1"/>
                </a:solidFill>
              </a:defRPr>
            </a:lvl1pPr>
          </a:lstStyle>
          <a:p>
            <a:pPr lvl="0"/>
            <a:r>
              <a:rPr lang="nb-NO" dirty="0"/>
              <a:t>Sitat eller kilde</a:t>
            </a:r>
          </a:p>
        </p:txBody>
      </p:sp>
      <p:sp>
        <p:nvSpPr>
          <p:cNvPr id="2" name="Content Placeholder 2">
            <a:extLst>
              <a:ext uri="{FF2B5EF4-FFF2-40B4-BE49-F238E27FC236}">
                <a16:creationId xmlns:a16="http://schemas.microsoft.com/office/drawing/2014/main" id="{510B2AC4-404B-B807-F6C3-69D9915B371D}"/>
              </a:ext>
            </a:extLst>
          </p:cNvPr>
          <p:cNvSpPr>
            <a:spLocks noGrp="1"/>
          </p:cNvSpPr>
          <p:nvPr>
            <p:ph idx="1" hasCustomPrompt="1"/>
          </p:nvPr>
        </p:nvSpPr>
        <p:spPr>
          <a:xfrm>
            <a:off x="12117870" y="812908"/>
            <a:ext cx="8071951" cy="10397631"/>
          </a:xfrm>
        </p:spPr>
        <p:txBody>
          <a:bodyPr/>
          <a:lstStyle>
            <a:lvl1pPr>
              <a:defRPr sz="5690">
                <a:solidFill>
                  <a:schemeClr val="tx1"/>
                </a:solidFill>
              </a:defRPr>
            </a:lvl1pPr>
            <a:lvl2pPr>
              <a:defRPr sz="4978">
                <a:solidFill>
                  <a:schemeClr val="tx1"/>
                </a:solidFill>
              </a:defRPr>
            </a:lvl2pPr>
            <a:lvl3pPr>
              <a:defRPr sz="4267">
                <a:solidFill>
                  <a:schemeClr val="tx1"/>
                </a:solidFill>
              </a:defRPr>
            </a:lvl3pPr>
            <a:lvl4pPr>
              <a:defRPr sz="3556">
                <a:solidFill>
                  <a:schemeClr val="tx1"/>
                </a:solidFill>
              </a:defRPr>
            </a:lvl4pPr>
            <a:lvl5pPr>
              <a:defRPr sz="3556">
                <a:solidFill>
                  <a:schemeClr val="tx1"/>
                </a:solidFill>
              </a:defRPr>
            </a:lvl5pPr>
            <a:lvl6pPr>
              <a:defRPr sz="3556"/>
            </a:lvl6pPr>
            <a:lvl7pPr>
              <a:defRPr sz="3556"/>
            </a:lvl7pPr>
            <a:lvl8pPr>
              <a:defRPr sz="3556"/>
            </a:lvl8pPr>
            <a:lvl9pPr>
              <a:defRPr sz="3556"/>
            </a:lvl9pPr>
          </a:lstStyle>
          <a:p>
            <a:pPr lvl="0"/>
            <a:r>
              <a:rPr lang="nb-NO" dirty="0"/>
              <a:t>Sett inn bilde eller grafikk</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
        <p:nvSpPr>
          <p:cNvPr id="5" name="Plassholder for tekst 4">
            <a:extLst>
              <a:ext uri="{FF2B5EF4-FFF2-40B4-BE49-F238E27FC236}">
                <a16:creationId xmlns:a16="http://schemas.microsoft.com/office/drawing/2014/main" id="{420CC542-0AF1-6D8A-09F7-47E5D8239295}"/>
              </a:ext>
            </a:extLst>
          </p:cNvPr>
          <p:cNvSpPr>
            <a:spLocks noGrp="1"/>
          </p:cNvSpPr>
          <p:nvPr>
            <p:ph type="body" sz="quarter" idx="16" hasCustomPrompt="1"/>
          </p:nvPr>
        </p:nvSpPr>
        <p:spPr>
          <a:xfrm>
            <a:off x="1470558" y="1472793"/>
            <a:ext cx="9368098" cy="453915"/>
          </a:xfrm>
        </p:spPr>
        <p:txBody>
          <a:bodyPr>
            <a:noAutofit/>
          </a:bodyPr>
          <a:lstStyle>
            <a:lvl1pPr marL="0" indent="0">
              <a:buNone/>
              <a:defRPr sz="1778" cap="all" baseline="0">
                <a:solidFill>
                  <a:schemeClr val="tx1"/>
                </a:solidFill>
              </a:defRPr>
            </a:lvl1pPr>
            <a:lvl2pPr>
              <a:defRPr sz="1778">
                <a:solidFill>
                  <a:schemeClr val="tx2"/>
                </a:solidFill>
              </a:defRPr>
            </a:lvl2pPr>
            <a:lvl3pPr>
              <a:defRPr sz="1778">
                <a:solidFill>
                  <a:schemeClr val="tx2"/>
                </a:solidFill>
              </a:defRPr>
            </a:lvl3pPr>
            <a:lvl4pPr>
              <a:defRPr sz="1778">
                <a:solidFill>
                  <a:schemeClr val="tx2"/>
                </a:solidFill>
              </a:defRPr>
            </a:lvl4pPr>
            <a:lvl5pPr>
              <a:defRPr sz="1778">
                <a:solidFill>
                  <a:schemeClr val="tx2"/>
                </a:solidFill>
              </a:defRPr>
            </a:lvl5pPr>
          </a:lstStyle>
          <a:p>
            <a:pPr lvl="0"/>
            <a:r>
              <a:rPr lang="nb-NO" dirty="0"/>
              <a:t>Valgfri Liten overskrift / stikktittel</a:t>
            </a:r>
          </a:p>
        </p:txBody>
      </p:sp>
    </p:spTree>
    <p:extLst>
      <p:ext uri="{BB962C8B-B14F-4D97-AF65-F5344CB8AC3E}">
        <p14:creationId xmlns:p14="http://schemas.microsoft.com/office/powerpoint/2010/main" val="39669737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AVSLUTNING lys">
    <p:bg>
      <p:bgPr>
        <a:solidFill>
          <a:schemeClr val="bg1">
            <a:lumMod val="95000"/>
          </a:schemeClr>
        </a:solid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56767893-C895-DE69-0CEE-2215390CAA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1677313" cy="12193588"/>
          </a:xfrm>
          <a:prstGeom prst="rect">
            <a:avLst/>
          </a:prstGeom>
        </p:spPr>
      </p:pic>
      <p:sp>
        <p:nvSpPr>
          <p:cNvPr id="8" name="Plassholder for tekst 7"/>
          <p:cNvSpPr>
            <a:spLocks noGrp="1"/>
          </p:cNvSpPr>
          <p:nvPr>
            <p:ph type="body" sz="quarter" idx="13" hasCustomPrompt="1"/>
          </p:nvPr>
        </p:nvSpPr>
        <p:spPr>
          <a:xfrm>
            <a:off x="1479028" y="3514853"/>
            <a:ext cx="5820133" cy="2581943"/>
          </a:xfrm>
        </p:spPr>
        <p:txBody>
          <a:bodyPr/>
          <a:lstStyle>
            <a:lvl1pPr marL="0" indent="0">
              <a:buNone/>
              <a:defRPr baseline="0">
                <a:solidFill>
                  <a:schemeClr val="tx1"/>
                </a:solidFill>
              </a:defRPr>
            </a:lvl1pPr>
            <a:lvl5pPr>
              <a:defRPr/>
            </a:lvl5pPr>
          </a:lstStyle>
          <a:p>
            <a:pPr lvl="0"/>
            <a:r>
              <a:rPr lang="nb-NO" dirty="0"/>
              <a:t>Takk for meg! Valgfri info / avslutning</a:t>
            </a:r>
          </a:p>
        </p:txBody>
      </p:sp>
      <p:sp>
        <p:nvSpPr>
          <p:cNvPr id="7" name="Plassholder for tekst 10">
            <a:extLst>
              <a:ext uri="{FF2B5EF4-FFF2-40B4-BE49-F238E27FC236}">
                <a16:creationId xmlns:a16="http://schemas.microsoft.com/office/drawing/2014/main" id="{AC52C45F-347E-EAC5-764B-C3C691883EB2}"/>
              </a:ext>
            </a:extLst>
          </p:cNvPr>
          <p:cNvSpPr>
            <a:spLocks noGrp="1"/>
          </p:cNvSpPr>
          <p:nvPr>
            <p:ph type="body" sz="quarter" idx="20" hasCustomPrompt="1"/>
          </p:nvPr>
        </p:nvSpPr>
        <p:spPr>
          <a:xfrm>
            <a:off x="1479025" y="9140905"/>
            <a:ext cx="3783242" cy="314204"/>
          </a:xfrm>
        </p:spPr>
        <p:txBody>
          <a:bodyPr lIns="0" rIns="0" anchor="b">
            <a:noAutofit/>
          </a:bodyPr>
          <a:lstStyle>
            <a:lvl1pPr marL="0" indent="0" algn="l">
              <a:buNone/>
              <a:defRPr sz="1778" b="0" i="0" cap="none" baseline="0">
                <a:solidFill>
                  <a:schemeClr val="tx1"/>
                </a:solidFill>
              </a:defRPr>
            </a:lvl1pPr>
          </a:lstStyle>
          <a:p>
            <a:pPr lvl="0"/>
            <a:r>
              <a:rPr lang="nb-NO"/>
              <a:t>e-post</a:t>
            </a:r>
          </a:p>
        </p:txBody>
      </p:sp>
      <p:sp>
        <p:nvSpPr>
          <p:cNvPr id="10" name="Plassholder for tekst 10">
            <a:extLst>
              <a:ext uri="{FF2B5EF4-FFF2-40B4-BE49-F238E27FC236}">
                <a16:creationId xmlns:a16="http://schemas.microsoft.com/office/drawing/2014/main" id="{7F619827-BE63-0CF6-33EE-9365A3B6259C}"/>
              </a:ext>
            </a:extLst>
          </p:cNvPr>
          <p:cNvSpPr>
            <a:spLocks noGrp="1"/>
          </p:cNvSpPr>
          <p:nvPr>
            <p:ph type="body" sz="quarter" idx="21" hasCustomPrompt="1"/>
          </p:nvPr>
        </p:nvSpPr>
        <p:spPr>
          <a:xfrm>
            <a:off x="1479025" y="9490480"/>
            <a:ext cx="3783242" cy="318902"/>
          </a:xfrm>
        </p:spPr>
        <p:txBody>
          <a:bodyPr lIns="0" rIns="0" anchor="b">
            <a:noAutofit/>
          </a:bodyPr>
          <a:lstStyle>
            <a:lvl1pPr marL="0" indent="0" algn="l">
              <a:buNone/>
              <a:defRPr sz="1778" b="0" i="0" cap="none" baseline="0">
                <a:solidFill>
                  <a:schemeClr val="tx1"/>
                </a:solidFill>
              </a:defRPr>
            </a:lvl1pPr>
          </a:lstStyle>
          <a:p>
            <a:pPr lvl="0"/>
            <a:r>
              <a:rPr lang="nb-NO"/>
              <a:t>telefon</a:t>
            </a:r>
          </a:p>
        </p:txBody>
      </p:sp>
      <p:sp>
        <p:nvSpPr>
          <p:cNvPr id="13" name="Plassholder for tekst 10">
            <a:extLst>
              <a:ext uri="{FF2B5EF4-FFF2-40B4-BE49-F238E27FC236}">
                <a16:creationId xmlns:a16="http://schemas.microsoft.com/office/drawing/2014/main" id="{B4C759E6-D335-EAE7-F27B-69A7B2C1D801}"/>
              </a:ext>
            </a:extLst>
          </p:cNvPr>
          <p:cNvSpPr>
            <a:spLocks noGrp="1"/>
          </p:cNvSpPr>
          <p:nvPr>
            <p:ph type="body" sz="quarter" idx="17" hasCustomPrompt="1"/>
          </p:nvPr>
        </p:nvSpPr>
        <p:spPr>
          <a:xfrm>
            <a:off x="1487495" y="8088582"/>
            <a:ext cx="5811664" cy="431697"/>
          </a:xfrm>
        </p:spPr>
        <p:txBody>
          <a:bodyPr lIns="0" rIns="0">
            <a:noAutofit/>
          </a:bodyPr>
          <a:lstStyle>
            <a:lvl1pPr marL="0" indent="0" algn="l">
              <a:buNone/>
              <a:defRPr sz="1778" b="1" cap="all" baseline="0">
                <a:solidFill>
                  <a:schemeClr val="tx1"/>
                </a:solidFill>
              </a:defRPr>
            </a:lvl1pPr>
          </a:lstStyle>
          <a:p>
            <a:pPr lvl="0"/>
            <a:r>
              <a:rPr lang="nb-NO" dirty="0"/>
              <a:t>Navn </a:t>
            </a:r>
            <a:r>
              <a:rPr lang="nb-NO" dirty="0" err="1"/>
              <a:t>Navnesen</a:t>
            </a:r>
            <a:endParaRPr lang="nb-NO" dirty="0"/>
          </a:p>
        </p:txBody>
      </p:sp>
      <p:sp>
        <p:nvSpPr>
          <p:cNvPr id="14" name="Plassholder for tekst 10">
            <a:extLst>
              <a:ext uri="{FF2B5EF4-FFF2-40B4-BE49-F238E27FC236}">
                <a16:creationId xmlns:a16="http://schemas.microsoft.com/office/drawing/2014/main" id="{8FD809EA-2862-A80B-576F-5CC7DB5CA7BF}"/>
              </a:ext>
            </a:extLst>
          </p:cNvPr>
          <p:cNvSpPr>
            <a:spLocks noGrp="1"/>
          </p:cNvSpPr>
          <p:nvPr>
            <p:ph type="body" sz="quarter" idx="18" hasCustomPrompt="1"/>
          </p:nvPr>
        </p:nvSpPr>
        <p:spPr>
          <a:xfrm>
            <a:off x="1487495" y="8467836"/>
            <a:ext cx="5811664" cy="320851"/>
          </a:xfrm>
        </p:spPr>
        <p:txBody>
          <a:bodyPr lIns="0" rIns="0">
            <a:noAutofit/>
          </a:bodyPr>
          <a:lstStyle>
            <a:lvl1pPr marL="0" indent="0" algn="l">
              <a:buNone/>
              <a:defRPr sz="1778" b="0" i="1" cap="none" baseline="0">
                <a:solidFill>
                  <a:schemeClr val="tx1"/>
                </a:solidFill>
              </a:defRPr>
            </a:lvl1pPr>
          </a:lstStyle>
          <a:p>
            <a:pPr lvl="0"/>
            <a:r>
              <a:rPr lang="nb-NO"/>
              <a:t>Tittel / Rolle</a:t>
            </a:r>
          </a:p>
        </p:txBody>
      </p:sp>
      <p:sp>
        <p:nvSpPr>
          <p:cNvPr id="15" name="Plassholder for tekst 10">
            <a:extLst>
              <a:ext uri="{FF2B5EF4-FFF2-40B4-BE49-F238E27FC236}">
                <a16:creationId xmlns:a16="http://schemas.microsoft.com/office/drawing/2014/main" id="{D6D1B64D-7CFF-AD31-7A63-97C55E5AEFE1}"/>
              </a:ext>
            </a:extLst>
          </p:cNvPr>
          <p:cNvSpPr>
            <a:spLocks noGrp="1"/>
          </p:cNvSpPr>
          <p:nvPr>
            <p:ph type="body" sz="quarter" idx="19" hasCustomPrompt="1"/>
          </p:nvPr>
        </p:nvSpPr>
        <p:spPr>
          <a:xfrm>
            <a:off x="1479025" y="10512066"/>
            <a:ext cx="3783242" cy="431697"/>
          </a:xfrm>
        </p:spPr>
        <p:txBody>
          <a:bodyPr lIns="0" rIns="0" anchor="b">
            <a:noAutofit/>
          </a:bodyPr>
          <a:lstStyle>
            <a:lvl1pPr marL="0" indent="0" algn="l">
              <a:buNone/>
              <a:defRPr sz="1778" b="0" i="0" cap="all" baseline="0">
                <a:solidFill>
                  <a:schemeClr val="tx1"/>
                </a:solidFill>
              </a:defRPr>
            </a:lvl1pPr>
          </a:lstStyle>
          <a:p>
            <a:pPr lvl="0"/>
            <a:r>
              <a:rPr lang="nb-NO"/>
              <a:t>Dato</a:t>
            </a:r>
          </a:p>
        </p:txBody>
      </p:sp>
      <p:sp>
        <p:nvSpPr>
          <p:cNvPr id="2" name="TekstSylinder 1">
            <a:extLst>
              <a:ext uri="{FF2B5EF4-FFF2-40B4-BE49-F238E27FC236}">
                <a16:creationId xmlns:a16="http://schemas.microsoft.com/office/drawing/2014/main" id="{6E638C75-C18E-215A-EF25-78A267D530D4}"/>
              </a:ext>
            </a:extLst>
          </p:cNvPr>
          <p:cNvSpPr txBox="1"/>
          <p:nvPr userDrawn="1"/>
        </p:nvSpPr>
        <p:spPr>
          <a:xfrm>
            <a:off x="16644030" y="9989466"/>
            <a:ext cx="3545788" cy="954300"/>
          </a:xfrm>
          <a:prstGeom prst="rect">
            <a:avLst/>
          </a:prstGeom>
          <a:noFill/>
        </p:spPr>
        <p:txBody>
          <a:bodyPr wrap="square" lIns="0" rtlCol="0" anchor="b">
            <a:spAutoFit/>
          </a:bodyPr>
          <a:lstStyle/>
          <a:p>
            <a:r>
              <a:rPr lang="nb-NO" sz="1867" dirty="0">
                <a:solidFill>
                  <a:schemeClr val="tx1"/>
                </a:solidFill>
              </a:rPr>
              <a:t>Forsvarsbygg leverer bygg og anlegg til Forsvaret</a:t>
            </a:r>
            <a:r>
              <a:rPr lang="nb-NO" sz="1867" baseline="0" dirty="0">
                <a:solidFill>
                  <a:schemeClr val="tx1"/>
                </a:solidFill>
              </a:rPr>
              <a:t> i hele landet </a:t>
            </a:r>
            <a:br>
              <a:rPr lang="nb-NO" sz="1867" baseline="0" dirty="0">
                <a:solidFill>
                  <a:schemeClr val="tx1"/>
                </a:solidFill>
              </a:rPr>
            </a:br>
            <a:r>
              <a:rPr lang="nb-NO" sz="1867" baseline="0" dirty="0">
                <a:solidFill>
                  <a:schemeClr val="tx1"/>
                </a:solidFill>
              </a:rPr>
              <a:t>– i fred, krise og krig.</a:t>
            </a:r>
            <a:endParaRPr lang="nb-NO" sz="1867" dirty="0">
              <a:solidFill>
                <a:schemeClr val="tx1"/>
              </a:solidFill>
            </a:endParaRPr>
          </a:p>
        </p:txBody>
      </p:sp>
    </p:spTree>
    <p:extLst>
      <p:ext uri="{BB962C8B-B14F-4D97-AF65-F5344CB8AC3E}">
        <p14:creationId xmlns:p14="http://schemas.microsoft.com/office/powerpoint/2010/main" val="222703121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FORSIDE NORSK grønn_uten bild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09F4869-7DBE-D6C9-D193-D55CAB46C6B6}"/>
              </a:ext>
            </a:extLst>
          </p:cNvPr>
          <p:cNvSpPr/>
          <p:nvPr userDrawn="1"/>
        </p:nvSpPr>
        <p:spPr>
          <a:xfrm>
            <a:off x="619352" y="2043877"/>
            <a:ext cx="20438609" cy="95230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pic>
        <p:nvPicPr>
          <p:cNvPr id="8" name="Bilde 7">
            <a:extLst>
              <a:ext uri="{FF2B5EF4-FFF2-40B4-BE49-F238E27FC236}">
                <a16:creationId xmlns:a16="http://schemas.microsoft.com/office/drawing/2014/main" id="{714DCC3A-DD85-9B3C-BA2B-004B081C1B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1677313" cy="12193588"/>
          </a:xfrm>
          <a:prstGeom prst="rect">
            <a:avLst/>
          </a:prstGeom>
        </p:spPr>
      </p:pic>
      <p:sp>
        <p:nvSpPr>
          <p:cNvPr id="13" name="Title 1"/>
          <p:cNvSpPr>
            <a:spLocks noGrp="1"/>
          </p:cNvSpPr>
          <p:nvPr>
            <p:ph type="ctrTitle"/>
          </p:nvPr>
        </p:nvSpPr>
        <p:spPr>
          <a:xfrm>
            <a:off x="1487495" y="2377132"/>
            <a:ext cx="7759235" cy="3719665"/>
          </a:xfrm>
        </p:spPr>
        <p:txBody>
          <a:bodyPr rIns="0" anchor="b">
            <a:normAutofit/>
          </a:bodyPr>
          <a:lstStyle>
            <a:lvl1pPr algn="l">
              <a:defRPr sz="7112" b="1">
                <a:solidFill>
                  <a:schemeClr val="bg1"/>
                </a:solidFill>
              </a:defRPr>
            </a:lvl1pPr>
          </a:lstStyle>
          <a:p>
            <a:r>
              <a:rPr lang="nb-NO"/>
              <a:t>Klikk for å redigere tittelstil</a:t>
            </a:r>
            <a:endParaRPr lang="en-US"/>
          </a:p>
        </p:txBody>
      </p:sp>
      <p:sp>
        <p:nvSpPr>
          <p:cNvPr id="22" name="Subtitle 2"/>
          <p:cNvSpPr>
            <a:spLocks noGrp="1"/>
          </p:cNvSpPr>
          <p:nvPr>
            <p:ph type="subTitle" idx="1"/>
          </p:nvPr>
        </p:nvSpPr>
        <p:spPr>
          <a:xfrm>
            <a:off x="1487496" y="6471788"/>
            <a:ext cx="7132624" cy="1328829"/>
          </a:xfrm>
        </p:spPr>
        <p:txBody>
          <a:bodyPr>
            <a:normAutofit/>
          </a:bodyPr>
          <a:lstStyle>
            <a:lvl1pPr marL="0" indent="0" algn="l">
              <a:buNone/>
              <a:defRPr sz="3556">
                <a:solidFill>
                  <a:schemeClr val="bg1"/>
                </a:solidFill>
              </a:defRPr>
            </a:lvl1pPr>
            <a:lvl2pPr marL="812902" indent="0" algn="ctr">
              <a:buNone/>
              <a:defRPr sz="3556"/>
            </a:lvl2pPr>
            <a:lvl3pPr marL="1625803" indent="0" algn="ctr">
              <a:buNone/>
              <a:defRPr sz="3200"/>
            </a:lvl3pPr>
            <a:lvl4pPr marL="2438705" indent="0" algn="ctr">
              <a:buNone/>
              <a:defRPr sz="2845"/>
            </a:lvl4pPr>
            <a:lvl5pPr marL="3251606" indent="0" algn="ctr">
              <a:buNone/>
              <a:defRPr sz="2845"/>
            </a:lvl5pPr>
            <a:lvl6pPr marL="4064508" indent="0" algn="ctr">
              <a:buNone/>
              <a:defRPr sz="2845"/>
            </a:lvl6pPr>
            <a:lvl7pPr marL="4877410" indent="0" algn="ctr">
              <a:buNone/>
              <a:defRPr sz="2845"/>
            </a:lvl7pPr>
            <a:lvl8pPr marL="5690311" indent="0" algn="ctr">
              <a:buNone/>
              <a:defRPr sz="2845"/>
            </a:lvl8pPr>
            <a:lvl9pPr marL="6503213" indent="0" algn="ctr">
              <a:buNone/>
              <a:defRPr sz="2845"/>
            </a:lvl9pPr>
          </a:lstStyle>
          <a:p>
            <a:r>
              <a:rPr lang="nb-NO"/>
              <a:t>Klikk for å redigere undertittelstil i malen</a:t>
            </a:r>
            <a:endParaRPr lang="en-US"/>
          </a:p>
        </p:txBody>
      </p:sp>
      <p:sp>
        <p:nvSpPr>
          <p:cNvPr id="23" name="Plassholder for tekst 10"/>
          <p:cNvSpPr>
            <a:spLocks noGrp="1"/>
          </p:cNvSpPr>
          <p:nvPr>
            <p:ph type="body" sz="quarter" idx="17" hasCustomPrompt="1"/>
          </p:nvPr>
        </p:nvSpPr>
        <p:spPr>
          <a:xfrm>
            <a:off x="1487495" y="8088582"/>
            <a:ext cx="7132627" cy="431697"/>
          </a:xfrm>
        </p:spPr>
        <p:txBody>
          <a:bodyPr lIns="0" rIns="0">
            <a:noAutofit/>
          </a:bodyPr>
          <a:lstStyle>
            <a:lvl1pPr marL="0" indent="0" algn="l">
              <a:buNone/>
              <a:defRPr sz="1778" b="1" cap="all" baseline="0">
                <a:solidFill>
                  <a:schemeClr val="bg1"/>
                </a:solidFill>
              </a:defRPr>
            </a:lvl1pPr>
          </a:lstStyle>
          <a:p>
            <a:pPr lvl="0"/>
            <a:r>
              <a:rPr lang="nb-NO"/>
              <a:t>Navn </a:t>
            </a:r>
            <a:r>
              <a:rPr lang="nb-NO" err="1"/>
              <a:t>Navnesen</a:t>
            </a:r>
            <a:endParaRPr lang="nb-NO"/>
          </a:p>
        </p:txBody>
      </p:sp>
      <p:sp>
        <p:nvSpPr>
          <p:cNvPr id="24" name="Plassholder for tekst 10"/>
          <p:cNvSpPr>
            <a:spLocks noGrp="1"/>
          </p:cNvSpPr>
          <p:nvPr>
            <p:ph type="body" sz="quarter" idx="18" hasCustomPrompt="1"/>
          </p:nvPr>
        </p:nvSpPr>
        <p:spPr>
          <a:xfrm>
            <a:off x="1487495" y="8467836"/>
            <a:ext cx="7132627" cy="320851"/>
          </a:xfrm>
        </p:spPr>
        <p:txBody>
          <a:bodyPr lIns="0" rIns="0">
            <a:noAutofit/>
          </a:bodyPr>
          <a:lstStyle>
            <a:lvl1pPr marL="0" indent="0" algn="l">
              <a:buNone/>
              <a:defRPr sz="1778" b="0" i="1" cap="none" baseline="0">
                <a:solidFill>
                  <a:schemeClr val="bg1"/>
                </a:solidFill>
              </a:defRPr>
            </a:lvl1pPr>
          </a:lstStyle>
          <a:p>
            <a:pPr lvl="0"/>
            <a:r>
              <a:rPr lang="nb-NO"/>
              <a:t>Tittel / Rolle</a:t>
            </a:r>
          </a:p>
        </p:txBody>
      </p:sp>
      <p:sp>
        <p:nvSpPr>
          <p:cNvPr id="2" name="Plassholder for tekst 10">
            <a:extLst>
              <a:ext uri="{FF2B5EF4-FFF2-40B4-BE49-F238E27FC236}">
                <a16:creationId xmlns:a16="http://schemas.microsoft.com/office/drawing/2014/main" id="{D86A70C0-78CA-0B60-0BA0-87232858BE1D}"/>
              </a:ext>
            </a:extLst>
          </p:cNvPr>
          <p:cNvSpPr>
            <a:spLocks noGrp="1"/>
          </p:cNvSpPr>
          <p:nvPr>
            <p:ph type="body" sz="quarter" idx="19" hasCustomPrompt="1"/>
          </p:nvPr>
        </p:nvSpPr>
        <p:spPr>
          <a:xfrm>
            <a:off x="1487494" y="9086824"/>
            <a:ext cx="3783242" cy="431697"/>
          </a:xfrm>
        </p:spPr>
        <p:txBody>
          <a:bodyPr lIns="0" rIns="0" anchor="b">
            <a:noAutofit/>
          </a:bodyPr>
          <a:lstStyle>
            <a:lvl1pPr marL="0" indent="0" algn="l">
              <a:buNone/>
              <a:defRPr sz="1422" b="0" i="0" cap="all" baseline="0">
                <a:solidFill>
                  <a:schemeClr val="bg1"/>
                </a:solidFill>
              </a:defRPr>
            </a:lvl1pPr>
          </a:lstStyle>
          <a:p>
            <a:pPr lvl="0"/>
            <a:r>
              <a:rPr lang="nb-NO"/>
              <a:t>Dato</a:t>
            </a:r>
          </a:p>
        </p:txBody>
      </p:sp>
      <p:pic>
        <p:nvPicPr>
          <p:cNvPr id="6" name="Grafikk 5">
            <a:extLst>
              <a:ext uri="{FF2B5EF4-FFF2-40B4-BE49-F238E27FC236}">
                <a16:creationId xmlns:a16="http://schemas.microsoft.com/office/drawing/2014/main" id="{D4A16F33-BA31-08D7-DC42-DE76494CBF4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48977" y="-72806"/>
            <a:ext cx="5467667" cy="2210162"/>
          </a:xfrm>
          <a:prstGeom prst="rect">
            <a:avLst/>
          </a:prstGeom>
        </p:spPr>
      </p:pic>
      <p:sp>
        <p:nvSpPr>
          <p:cNvPr id="9" name="Rektangel 8">
            <a:extLst>
              <a:ext uri="{FF2B5EF4-FFF2-40B4-BE49-F238E27FC236}">
                <a16:creationId xmlns:a16="http://schemas.microsoft.com/office/drawing/2014/main" id="{A23E7C62-98A0-5BAC-69D6-EFA8819667EF}"/>
              </a:ext>
            </a:extLst>
          </p:cNvPr>
          <p:cNvSpPr/>
          <p:nvPr userDrawn="1"/>
        </p:nvSpPr>
        <p:spPr>
          <a:xfrm>
            <a:off x="2481482" y="1272840"/>
            <a:ext cx="4214241" cy="502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779"/>
          </a:p>
        </p:txBody>
      </p:sp>
    </p:spTree>
    <p:extLst>
      <p:ext uri="{BB962C8B-B14F-4D97-AF65-F5344CB8AC3E}">
        <p14:creationId xmlns:p14="http://schemas.microsoft.com/office/powerpoint/2010/main" val="279873508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FORSIDE NORSK grønn_med bilde">
    <p:spTree>
      <p:nvGrpSpPr>
        <p:cNvPr id="1" name=""/>
        <p:cNvGrpSpPr/>
        <p:nvPr/>
      </p:nvGrpSpPr>
      <p:grpSpPr>
        <a:xfrm>
          <a:off x="0" y="0"/>
          <a:ext cx="0" cy="0"/>
          <a:chOff x="0" y="0"/>
          <a:chExt cx="0" cy="0"/>
        </a:xfrm>
      </p:grpSpPr>
      <p:sp>
        <p:nvSpPr>
          <p:cNvPr id="17" name="Rektangel 16">
            <a:extLst>
              <a:ext uri="{FF2B5EF4-FFF2-40B4-BE49-F238E27FC236}">
                <a16:creationId xmlns:a16="http://schemas.microsoft.com/office/drawing/2014/main" id="{C2B2BE7E-1D17-1A3C-4638-E5F7732554A6}"/>
              </a:ext>
            </a:extLst>
          </p:cNvPr>
          <p:cNvSpPr/>
          <p:nvPr userDrawn="1"/>
        </p:nvSpPr>
        <p:spPr>
          <a:xfrm>
            <a:off x="619352" y="2043877"/>
            <a:ext cx="20438609" cy="95230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pic>
        <p:nvPicPr>
          <p:cNvPr id="8" name="Bilde 7">
            <a:extLst>
              <a:ext uri="{FF2B5EF4-FFF2-40B4-BE49-F238E27FC236}">
                <a16:creationId xmlns:a16="http://schemas.microsoft.com/office/drawing/2014/main" id="{9A5DF390-F11B-C056-EB77-AF3CE6A4A8C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0000"/>
          <a:stretch/>
        </p:blipFill>
        <p:spPr>
          <a:xfrm>
            <a:off x="0" y="0"/>
            <a:ext cx="10838657" cy="12193588"/>
          </a:xfrm>
          <a:prstGeom prst="rect">
            <a:avLst/>
          </a:prstGeom>
        </p:spPr>
      </p:pic>
      <p:sp>
        <p:nvSpPr>
          <p:cNvPr id="13" name="Title 1"/>
          <p:cNvSpPr>
            <a:spLocks noGrp="1"/>
          </p:cNvSpPr>
          <p:nvPr>
            <p:ph type="ctrTitle"/>
          </p:nvPr>
        </p:nvSpPr>
        <p:spPr>
          <a:xfrm>
            <a:off x="1487495" y="2377132"/>
            <a:ext cx="7759235" cy="3719665"/>
          </a:xfrm>
        </p:spPr>
        <p:txBody>
          <a:bodyPr rIns="0" anchor="b">
            <a:normAutofit/>
          </a:bodyPr>
          <a:lstStyle>
            <a:lvl1pPr algn="l">
              <a:defRPr sz="7112" b="1">
                <a:solidFill>
                  <a:schemeClr val="bg1"/>
                </a:solidFill>
              </a:defRPr>
            </a:lvl1pPr>
          </a:lstStyle>
          <a:p>
            <a:r>
              <a:rPr lang="nb-NO"/>
              <a:t>Klikk for å redigere tittelstil</a:t>
            </a:r>
            <a:endParaRPr lang="en-US"/>
          </a:p>
        </p:txBody>
      </p:sp>
      <p:sp>
        <p:nvSpPr>
          <p:cNvPr id="22" name="Subtitle 2"/>
          <p:cNvSpPr>
            <a:spLocks noGrp="1"/>
          </p:cNvSpPr>
          <p:nvPr>
            <p:ph type="subTitle" idx="1"/>
          </p:nvPr>
        </p:nvSpPr>
        <p:spPr>
          <a:xfrm>
            <a:off x="1487496" y="6471788"/>
            <a:ext cx="7132624" cy="1328829"/>
          </a:xfrm>
        </p:spPr>
        <p:txBody>
          <a:bodyPr>
            <a:normAutofit/>
          </a:bodyPr>
          <a:lstStyle>
            <a:lvl1pPr marL="0" indent="0" algn="l">
              <a:buNone/>
              <a:defRPr sz="3556">
                <a:solidFill>
                  <a:schemeClr val="bg1"/>
                </a:solidFill>
              </a:defRPr>
            </a:lvl1pPr>
            <a:lvl2pPr marL="812902" indent="0" algn="ctr">
              <a:buNone/>
              <a:defRPr sz="3556"/>
            </a:lvl2pPr>
            <a:lvl3pPr marL="1625803" indent="0" algn="ctr">
              <a:buNone/>
              <a:defRPr sz="3200"/>
            </a:lvl3pPr>
            <a:lvl4pPr marL="2438705" indent="0" algn="ctr">
              <a:buNone/>
              <a:defRPr sz="2845"/>
            </a:lvl4pPr>
            <a:lvl5pPr marL="3251606" indent="0" algn="ctr">
              <a:buNone/>
              <a:defRPr sz="2845"/>
            </a:lvl5pPr>
            <a:lvl6pPr marL="4064508" indent="0" algn="ctr">
              <a:buNone/>
              <a:defRPr sz="2845"/>
            </a:lvl6pPr>
            <a:lvl7pPr marL="4877410" indent="0" algn="ctr">
              <a:buNone/>
              <a:defRPr sz="2845"/>
            </a:lvl7pPr>
            <a:lvl8pPr marL="5690311" indent="0" algn="ctr">
              <a:buNone/>
              <a:defRPr sz="2845"/>
            </a:lvl8pPr>
            <a:lvl9pPr marL="6503213" indent="0" algn="ctr">
              <a:buNone/>
              <a:defRPr sz="2845"/>
            </a:lvl9pPr>
          </a:lstStyle>
          <a:p>
            <a:r>
              <a:rPr lang="nb-NO"/>
              <a:t>Klikk for å redigere undertittelstil i malen</a:t>
            </a:r>
            <a:endParaRPr lang="en-US"/>
          </a:p>
        </p:txBody>
      </p:sp>
      <p:sp>
        <p:nvSpPr>
          <p:cNvPr id="23" name="Plassholder for tekst 10"/>
          <p:cNvSpPr>
            <a:spLocks noGrp="1"/>
          </p:cNvSpPr>
          <p:nvPr>
            <p:ph type="body" sz="quarter" idx="17" hasCustomPrompt="1"/>
          </p:nvPr>
        </p:nvSpPr>
        <p:spPr>
          <a:xfrm>
            <a:off x="1487495" y="8088582"/>
            <a:ext cx="7132627" cy="431697"/>
          </a:xfrm>
        </p:spPr>
        <p:txBody>
          <a:bodyPr lIns="0" rIns="0">
            <a:noAutofit/>
          </a:bodyPr>
          <a:lstStyle>
            <a:lvl1pPr marL="0" indent="0" algn="l">
              <a:buNone/>
              <a:defRPr sz="1778" b="1" cap="all" baseline="0">
                <a:solidFill>
                  <a:schemeClr val="bg1"/>
                </a:solidFill>
              </a:defRPr>
            </a:lvl1pPr>
          </a:lstStyle>
          <a:p>
            <a:pPr lvl="0"/>
            <a:r>
              <a:rPr lang="nb-NO"/>
              <a:t>Navn </a:t>
            </a:r>
            <a:r>
              <a:rPr lang="nb-NO" err="1"/>
              <a:t>Navnesen</a:t>
            </a:r>
            <a:endParaRPr lang="nb-NO"/>
          </a:p>
        </p:txBody>
      </p:sp>
      <p:sp>
        <p:nvSpPr>
          <p:cNvPr id="24" name="Plassholder for tekst 10"/>
          <p:cNvSpPr>
            <a:spLocks noGrp="1"/>
          </p:cNvSpPr>
          <p:nvPr>
            <p:ph type="body" sz="quarter" idx="18" hasCustomPrompt="1"/>
          </p:nvPr>
        </p:nvSpPr>
        <p:spPr>
          <a:xfrm>
            <a:off x="1487495" y="8467836"/>
            <a:ext cx="7132627" cy="320851"/>
          </a:xfrm>
        </p:spPr>
        <p:txBody>
          <a:bodyPr lIns="0" rIns="0">
            <a:noAutofit/>
          </a:bodyPr>
          <a:lstStyle>
            <a:lvl1pPr marL="0" indent="0" algn="l">
              <a:buNone/>
              <a:defRPr sz="1778" b="0" i="1" cap="none" baseline="0">
                <a:solidFill>
                  <a:schemeClr val="bg1"/>
                </a:solidFill>
              </a:defRPr>
            </a:lvl1pPr>
          </a:lstStyle>
          <a:p>
            <a:pPr lvl="0"/>
            <a:r>
              <a:rPr lang="nb-NO"/>
              <a:t>Tittel / Rolle</a:t>
            </a:r>
          </a:p>
        </p:txBody>
      </p:sp>
      <p:sp>
        <p:nvSpPr>
          <p:cNvPr id="2" name="Plassholder for tekst 10">
            <a:extLst>
              <a:ext uri="{FF2B5EF4-FFF2-40B4-BE49-F238E27FC236}">
                <a16:creationId xmlns:a16="http://schemas.microsoft.com/office/drawing/2014/main" id="{D86A70C0-78CA-0B60-0BA0-87232858BE1D}"/>
              </a:ext>
            </a:extLst>
          </p:cNvPr>
          <p:cNvSpPr>
            <a:spLocks noGrp="1"/>
          </p:cNvSpPr>
          <p:nvPr>
            <p:ph type="body" sz="quarter" idx="19" hasCustomPrompt="1"/>
          </p:nvPr>
        </p:nvSpPr>
        <p:spPr>
          <a:xfrm>
            <a:off x="1487494" y="9086824"/>
            <a:ext cx="3783242" cy="431697"/>
          </a:xfrm>
        </p:spPr>
        <p:txBody>
          <a:bodyPr lIns="0" rIns="0" anchor="b">
            <a:noAutofit/>
          </a:bodyPr>
          <a:lstStyle>
            <a:lvl1pPr marL="0" indent="0" algn="l">
              <a:buNone/>
              <a:defRPr sz="1422" b="0" i="0" cap="all" baseline="0">
                <a:solidFill>
                  <a:schemeClr val="bg1"/>
                </a:solidFill>
              </a:defRPr>
            </a:lvl1pPr>
          </a:lstStyle>
          <a:p>
            <a:pPr lvl="0"/>
            <a:r>
              <a:rPr lang="nb-NO"/>
              <a:t>Dato</a:t>
            </a:r>
          </a:p>
        </p:txBody>
      </p:sp>
      <p:sp>
        <p:nvSpPr>
          <p:cNvPr id="3" name="Plassholder for bilde 6">
            <a:extLst>
              <a:ext uri="{FF2B5EF4-FFF2-40B4-BE49-F238E27FC236}">
                <a16:creationId xmlns:a16="http://schemas.microsoft.com/office/drawing/2014/main" id="{C5407FC6-8302-4E42-F139-88A68C0C5C6F}"/>
              </a:ext>
            </a:extLst>
          </p:cNvPr>
          <p:cNvSpPr>
            <a:spLocks noGrp="1"/>
          </p:cNvSpPr>
          <p:nvPr>
            <p:ph type="pic" sz="quarter" idx="14"/>
          </p:nvPr>
        </p:nvSpPr>
        <p:spPr>
          <a:xfrm>
            <a:off x="10838657" y="2926461"/>
            <a:ext cx="9351163" cy="6117117"/>
          </a:xfrm>
        </p:spPr>
        <p:txBody>
          <a:bodyPr/>
          <a:lstStyle>
            <a:lvl1pPr>
              <a:defRPr>
                <a:solidFill>
                  <a:schemeClr val="bg1"/>
                </a:solidFill>
              </a:defRPr>
            </a:lvl1pPr>
          </a:lstStyle>
          <a:p>
            <a:r>
              <a:rPr lang="nb-NO"/>
              <a:t>Klikk på ikonet for å legge til et bilde</a:t>
            </a:r>
          </a:p>
        </p:txBody>
      </p:sp>
      <p:sp>
        <p:nvSpPr>
          <p:cNvPr id="4" name="Plassholder for tekst 10">
            <a:extLst>
              <a:ext uri="{FF2B5EF4-FFF2-40B4-BE49-F238E27FC236}">
                <a16:creationId xmlns:a16="http://schemas.microsoft.com/office/drawing/2014/main" id="{40E6A431-46A4-4319-B8FA-0FE915E816A9}"/>
              </a:ext>
            </a:extLst>
          </p:cNvPr>
          <p:cNvSpPr>
            <a:spLocks noGrp="1"/>
          </p:cNvSpPr>
          <p:nvPr>
            <p:ph type="body" sz="quarter" idx="20" hasCustomPrompt="1"/>
          </p:nvPr>
        </p:nvSpPr>
        <p:spPr>
          <a:xfrm>
            <a:off x="16478146" y="9204466"/>
            <a:ext cx="3711673" cy="1151617"/>
          </a:xfrm>
        </p:spPr>
        <p:txBody>
          <a:bodyPr lIns="0" rIns="0">
            <a:noAutofit/>
          </a:bodyPr>
          <a:lstStyle>
            <a:lvl1pPr marL="0" indent="0" algn="r">
              <a:buNone/>
              <a:defRPr sz="1422">
                <a:solidFill>
                  <a:schemeClr val="bg1"/>
                </a:solidFill>
              </a:defRPr>
            </a:lvl1pPr>
          </a:lstStyle>
          <a:p>
            <a:pPr lvl="0"/>
            <a:r>
              <a:rPr lang="nb-NO"/>
              <a:t>Bildetekst og fotokreditering</a:t>
            </a:r>
            <a:br>
              <a:rPr lang="nb-NO"/>
            </a:br>
            <a:endParaRPr lang="nb-NO"/>
          </a:p>
        </p:txBody>
      </p:sp>
      <p:pic>
        <p:nvPicPr>
          <p:cNvPr id="7" name="Grafikk 6">
            <a:extLst>
              <a:ext uri="{FF2B5EF4-FFF2-40B4-BE49-F238E27FC236}">
                <a16:creationId xmlns:a16="http://schemas.microsoft.com/office/drawing/2014/main" id="{92703A8D-2C9B-7489-5432-0E6FF09401F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48977" y="-72806"/>
            <a:ext cx="5467667" cy="2210162"/>
          </a:xfrm>
          <a:prstGeom prst="rect">
            <a:avLst/>
          </a:prstGeom>
        </p:spPr>
      </p:pic>
      <p:sp>
        <p:nvSpPr>
          <p:cNvPr id="9" name="Rektangel 8">
            <a:extLst>
              <a:ext uri="{FF2B5EF4-FFF2-40B4-BE49-F238E27FC236}">
                <a16:creationId xmlns:a16="http://schemas.microsoft.com/office/drawing/2014/main" id="{8191409B-75C6-3AB0-D974-7F19B997FE8D}"/>
              </a:ext>
            </a:extLst>
          </p:cNvPr>
          <p:cNvSpPr/>
          <p:nvPr userDrawn="1"/>
        </p:nvSpPr>
        <p:spPr>
          <a:xfrm>
            <a:off x="2481482" y="1272840"/>
            <a:ext cx="4214241" cy="502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779"/>
          </a:p>
        </p:txBody>
      </p:sp>
    </p:spTree>
    <p:extLst>
      <p:ext uri="{BB962C8B-B14F-4D97-AF65-F5344CB8AC3E}">
        <p14:creationId xmlns:p14="http://schemas.microsoft.com/office/powerpoint/2010/main" val="34050462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FORSIDE ENGELSK grønn_uten bilde">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B00A2280-44C4-6A87-82AB-5B669BB05E8F}"/>
              </a:ext>
            </a:extLst>
          </p:cNvPr>
          <p:cNvSpPr/>
          <p:nvPr userDrawn="1"/>
        </p:nvSpPr>
        <p:spPr>
          <a:xfrm>
            <a:off x="619352" y="2043877"/>
            <a:ext cx="20438609" cy="95230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pic>
        <p:nvPicPr>
          <p:cNvPr id="3" name="Bilde 2">
            <a:extLst>
              <a:ext uri="{FF2B5EF4-FFF2-40B4-BE49-F238E27FC236}">
                <a16:creationId xmlns:a16="http://schemas.microsoft.com/office/drawing/2014/main" id="{768B4D5A-AD8B-B5F2-8478-FBA699A1C3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1677313" cy="12193588"/>
          </a:xfrm>
          <a:prstGeom prst="rect">
            <a:avLst/>
          </a:prstGeom>
        </p:spPr>
      </p:pic>
      <p:sp>
        <p:nvSpPr>
          <p:cNvPr id="13" name="Title 1"/>
          <p:cNvSpPr>
            <a:spLocks noGrp="1"/>
          </p:cNvSpPr>
          <p:nvPr>
            <p:ph type="ctrTitle"/>
          </p:nvPr>
        </p:nvSpPr>
        <p:spPr>
          <a:xfrm>
            <a:off x="1487495" y="2377132"/>
            <a:ext cx="7759235" cy="3719665"/>
          </a:xfrm>
        </p:spPr>
        <p:txBody>
          <a:bodyPr rIns="0" anchor="b">
            <a:normAutofit/>
          </a:bodyPr>
          <a:lstStyle>
            <a:lvl1pPr algn="l">
              <a:defRPr sz="7112" b="1">
                <a:solidFill>
                  <a:schemeClr val="bg1"/>
                </a:solidFill>
              </a:defRPr>
            </a:lvl1pPr>
          </a:lstStyle>
          <a:p>
            <a:r>
              <a:rPr lang="nb-NO"/>
              <a:t>Klikk for å redigere tittelstil</a:t>
            </a:r>
            <a:endParaRPr lang="en-US"/>
          </a:p>
        </p:txBody>
      </p:sp>
      <p:sp>
        <p:nvSpPr>
          <p:cNvPr id="22" name="Subtitle 2"/>
          <p:cNvSpPr>
            <a:spLocks noGrp="1"/>
          </p:cNvSpPr>
          <p:nvPr>
            <p:ph type="subTitle" idx="1"/>
          </p:nvPr>
        </p:nvSpPr>
        <p:spPr>
          <a:xfrm>
            <a:off x="1487496" y="6471788"/>
            <a:ext cx="7132624" cy="1328829"/>
          </a:xfrm>
        </p:spPr>
        <p:txBody>
          <a:bodyPr>
            <a:normAutofit/>
          </a:bodyPr>
          <a:lstStyle>
            <a:lvl1pPr marL="0" indent="0" algn="l">
              <a:buNone/>
              <a:defRPr sz="3556">
                <a:solidFill>
                  <a:schemeClr val="bg1"/>
                </a:solidFill>
              </a:defRPr>
            </a:lvl1pPr>
            <a:lvl2pPr marL="812902" indent="0" algn="ctr">
              <a:buNone/>
              <a:defRPr sz="3556"/>
            </a:lvl2pPr>
            <a:lvl3pPr marL="1625803" indent="0" algn="ctr">
              <a:buNone/>
              <a:defRPr sz="3200"/>
            </a:lvl3pPr>
            <a:lvl4pPr marL="2438705" indent="0" algn="ctr">
              <a:buNone/>
              <a:defRPr sz="2845"/>
            </a:lvl4pPr>
            <a:lvl5pPr marL="3251606" indent="0" algn="ctr">
              <a:buNone/>
              <a:defRPr sz="2845"/>
            </a:lvl5pPr>
            <a:lvl6pPr marL="4064508" indent="0" algn="ctr">
              <a:buNone/>
              <a:defRPr sz="2845"/>
            </a:lvl6pPr>
            <a:lvl7pPr marL="4877410" indent="0" algn="ctr">
              <a:buNone/>
              <a:defRPr sz="2845"/>
            </a:lvl7pPr>
            <a:lvl8pPr marL="5690311" indent="0" algn="ctr">
              <a:buNone/>
              <a:defRPr sz="2845"/>
            </a:lvl8pPr>
            <a:lvl9pPr marL="6503213" indent="0" algn="ctr">
              <a:buNone/>
              <a:defRPr sz="2845"/>
            </a:lvl9pPr>
          </a:lstStyle>
          <a:p>
            <a:r>
              <a:rPr lang="nb-NO"/>
              <a:t>Klikk for å redigere undertittelstil i malen</a:t>
            </a:r>
            <a:endParaRPr lang="en-US"/>
          </a:p>
        </p:txBody>
      </p:sp>
      <p:sp>
        <p:nvSpPr>
          <p:cNvPr id="23" name="Plassholder for tekst 10"/>
          <p:cNvSpPr>
            <a:spLocks noGrp="1"/>
          </p:cNvSpPr>
          <p:nvPr>
            <p:ph type="body" sz="quarter" idx="17" hasCustomPrompt="1"/>
          </p:nvPr>
        </p:nvSpPr>
        <p:spPr>
          <a:xfrm>
            <a:off x="1487495" y="8088582"/>
            <a:ext cx="7132627" cy="431697"/>
          </a:xfrm>
        </p:spPr>
        <p:txBody>
          <a:bodyPr lIns="0" rIns="0">
            <a:noAutofit/>
          </a:bodyPr>
          <a:lstStyle>
            <a:lvl1pPr marL="0" indent="0" algn="l">
              <a:buNone/>
              <a:defRPr sz="1778" b="1" cap="all" baseline="0">
                <a:solidFill>
                  <a:schemeClr val="bg1"/>
                </a:solidFill>
              </a:defRPr>
            </a:lvl1pPr>
          </a:lstStyle>
          <a:p>
            <a:pPr lvl="0"/>
            <a:r>
              <a:rPr lang="nb-NO"/>
              <a:t>Navn </a:t>
            </a:r>
            <a:r>
              <a:rPr lang="nb-NO" err="1"/>
              <a:t>Navnesen</a:t>
            </a:r>
            <a:endParaRPr lang="nb-NO"/>
          </a:p>
        </p:txBody>
      </p:sp>
      <p:sp>
        <p:nvSpPr>
          <p:cNvPr id="24" name="Plassholder for tekst 10"/>
          <p:cNvSpPr>
            <a:spLocks noGrp="1"/>
          </p:cNvSpPr>
          <p:nvPr>
            <p:ph type="body" sz="quarter" idx="18" hasCustomPrompt="1"/>
          </p:nvPr>
        </p:nvSpPr>
        <p:spPr>
          <a:xfrm>
            <a:off x="1487495" y="8467836"/>
            <a:ext cx="7132627" cy="320851"/>
          </a:xfrm>
        </p:spPr>
        <p:txBody>
          <a:bodyPr lIns="0" rIns="0">
            <a:noAutofit/>
          </a:bodyPr>
          <a:lstStyle>
            <a:lvl1pPr marL="0" indent="0" algn="l">
              <a:buNone/>
              <a:defRPr sz="1778" b="0" i="1" cap="none" baseline="0">
                <a:solidFill>
                  <a:schemeClr val="bg1"/>
                </a:solidFill>
              </a:defRPr>
            </a:lvl1pPr>
          </a:lstStyle>
          <a:p>
            <a:pPr lvl="0"/>
            <a:r>
              <a:rPr lang="nb-NO"/>
              <a:t>Tittel / Rolle</a:t>
            </a:r>
          </a:p>
        </p:txBody>
      </p:sp>
      <p:sp>
        <p:nvSpPr>
          <p:cNvPr id="2" name="Plassholder for tekst 10">
            <a:extLst>
              <a:ext uri="{FF2B5EF4-FFF2-40B4-BE49-F238E27FC236}">
                <a16:creationId xmlns:a16="http://schemas.microsoft.com/office/drawing/2014/main" id="{D86A70C0-78CA-0B60-0BA0-87232858BE1D}"/>
              </a:ext>
            </a:extLst>
          </p:cNvPr>
          <p:cNvSpPr>
            <a:spLocks noGrp="1"/>
          </p:cNvSpPr>
          <p:nvPr>
            <p:ph type="body" sz="quarter" idx="19" hasCustomPrompt="1"/>
          </p:nvPr>
        </p:nvSpPr>
        <p:spPr>
          <a:xfrm>
            <a:off x="1487494" y="9086824"/>
            <a:ext cx="3783242" cy="431697"/>
          </a:xfrm>
        </p:spPr>
        <p:txBody>
          <a:bodyPr lIns="0" rIns="0" anchor="b">
            <a:noAutofit/>
          </a:bodyPr>
          <a:lstStyle>
            <a:lvl1pPr marL="0" indent="0" algn="l">
              <a:buNone/>
              <a:defRPr sz="1422" b="0" i="0" cap="all" baseline="0">
                <a:solidFill>
                  <a:schemeClr val="bg1"/>
                </a:solidFill>
              </a:defRPr>
            </a:lvl1pPr>
          </a:lstStyle>
          <a:p>
            <a:pPr lvl="0"/>
            <a:r>
              <a:rPr lang="nb-NO"/>
              <a:t>Dato</a:t>
            </a:r>
          </a:p>
        </p:txBody>
      </p:sp>
      <p:pic>
        <p:nvPicPr>
          <p:cNvPr id="5" name="Grafikk 4">
            <a:extLst>
              <a:ext uri="{FF2B5EF4-FFF2-40B4-BE49-F238E27FC236}">
                <a16:creationId xmlns:a16="http://schemas.microsoft.com/office/drawing/2014/main" id="{195A76C3-E4BD-327D-5D99-73910DA034F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8977" y="-86505"/>
            <a:ext cx="5876909" cy="2203859"/>
          </a:xfrm>
          <a:prstGeom prst="rect">
            <a:avLst/>
          </a:prstGeom>
        </p:spPr>
      </p:pic>
    </p:spTree>
    <p:extLst>
      <p:ext uri="{BB962C8B-B14F-4D97-AF65-F5344CB8AC3E}">
        <p14:creationId xmlns:p14="http://schemas.microsoft.com/office/powerpoint/2010/main" val="313349737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HOLD 1 kolonn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490316" y="3245979"/>
            <a:ext cx="18696682" cy="7736718"/>
          </a:xfrm>
        </p:spPr>
        <p:txBody>
          <a:bodyPr>
            <a:noAutofit/>
          </a:bodyPr>
          <a:lstStyle>
            <a:lvl1pPr>
              <a:lnSpc>
                <a:spcPct val="100000"/>
              </a:lnSpc>
              <a:spcBef>
                <a:spcPts val="2134"/>
              </a:spcBef>
              <a:spcAft>
                <a:spcPts val="0"/>
              </a:spcAft>
              <a:defRPr sz="2489"/>
            </a:lvl1pPr>
            <a:lvl2pPr>
              <a:lnSpc>
                <a:spcPct val="100000"/>
              </a:lnSpc>
              <a:spcBef>
                <a:spcPts val="2134"/>
              </a:spcBef>
              <a:spcAft>
                <a:spcPts val="0"/>
              </a:spcAft>
              <a:defRPr sz="2489"/>
            </a:lvl2pPr>
            <a:lvl3pPr>
              <a:lnSpc>
                <a:spcPct val="100000"/>
              </a:lnSpc>
              <a:spcBef>
                <a:spcPts val="2134"/>
              </a:spcBef>
              <a:spcAft>
                <a:spcPts val="0"/>
              </a:spcAft>
              <a:defRPr sz="2489"/>
            </a:lvl3pPr>
            <a:lvl4pPr>
              <a:lnSpc>
                <a:spcPct val="100000"/>
              </a:lnSpc>
              <a:spcBef>
                <a:spcPts val="2134"/>
              </a:spcBef>
              <a:spcAft>
                <a:spcPts val="0"/>
              </a:spcAft>
              <a:defRPr sz="1778"/>
            </a:lvl4pPr>
          </a:lstStyle>
          <a:p>
            <a:pPr lvl="0"/>
            <a:r>
              <a:rPr lang="nb-NO"/>
              <a:t>Rediger tekststiler i malen</a:t>
            </a:r>
          </a:p>
          <a:p>
            <a:pPr lvl="1"/>
            <a:r>
              <a:rPr lang="nb-NO" err="1"/>
              <a:t>Gfgfgfg</a:t>
            </a:r>
            <a:endParaRPr lang="nb-NO"/>
          </a:p>
          <a:p>
            <a:pPr lvl="2"/>
            <a:r>
              <a:rPr lang="nb-NO" err="1"/>
              <a:t>Gfgfgfgf</a:t>
            </a:r>
            <a:endParaRPr lang="nb-NO"/>
          </a:p>
          <a:p>
            <a:pPr lvl="3"/>
            <a:r>
              <a:rPr lang="nb-NO" err="1"/>
              <a:t>Gfgfgfgf</a:t>
            </a:r>
            <a:endParaRPr lang="nb-NO"/>
          </a:p>
          <a:p>
            <a:pPr lvl="0"/>
            <a:endParaRPr lang="nb-NO"/>
          </a:p>
        </p:txBody>
      </p:sp>
      <p:sp>
        <p:nvSpPr>
          <p:cNvPr id="2" name="Title 1"/>
          <p:cNvSpPr>
            <a:spLocks noGrp="1"/>
          </p:cNvSpPr>
          <p:nvPr>
            <p:ph type="title"/>
          </p:nvPr>
        </p:nvSpPr>
        <p:spPr/>
        <p:txBody>
          <a:bodyPr/>
          <a:lstStyle/>
          <a:p>
            <a:r>
              <a:rPr lang="nb-NO"/>
              <a:t>Klikk for å redigere tittelstil</a:t>
            </a:r>
            <a:endParaRPr lang="en-US"/>
          </a:p>
        </p:txBody>
      </p:sp>
    </p:spTree>
    <p:extLst>
      <p:ext uri="{BB962C8B-B14F-4D97-AF65-F5344CB8AC3E}">
        <p14:creationId xmlns:p14="http://schemas.microsoft.com/office/powerpoint/2010/main" val="3836449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FORSIDE ENGELSK grønn_med 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34FF8A4-D074-1D92-B755-05DB002146DE}"/>
              </a:ext>
            </a:extLst>
          </p:cNvPr>
          <p:cNvSpPr/>
          <p:nvPr userDrawn="1"/>
        </p:nvSpPr>
        <p:spPr>
          <a:xfrm>
            <a:off x="619352" y="2043877"/>
            <a:ext cx="20438609" cy="95230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pic>
        <p:nvPicPr>
          <p:cNvPr id="5" name="Bilde 4">
            <a:extLst>
              <a:ext uri="{FF2B5EF4-FFF2-40B4-BE49-F238E27FC236}">
                <a16:creationId xmlns:a16="http://schemas.microsoft.com/office/drawing/2014/main" id="{814B223D-8238-326E-7C17-094F4885D08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0000"/>
          <a:stretch/>
        </p:blipFill>
        <p:spPr>
          <a:xfrm>
            <a:off x="0" y="0"/>
            <a:ext cx="10838657" cy="12193588"/>
          </a:xfrm>
          <a:prstGeom prst="rect">
            <a:avLst/>
          </a:prstGeom>
        </p:spPr>
      </p:pic>
      <p:sp>
        <p:nvSpPr>
          <p:cNvPr id="13" name="Title 1"/>
          <p:cNvSpPr>
            <a:spLocks noGrp="1"/>
          </p:cNvSpPr>
          <p:nvPr>
            <p:ph type="ctrTitle"/>
          </p:nvPr>
        </p:nvSpPr>
        <p:spPr>
          <a:xfrm>
            <a:off x="1487495" y="2377132"/>
            <a:ext cx="7759235" cy="3719665"/>
          </a:xfrm>
        </p:spPr>
        <p:txBody>
          <a:bodyPr rIns="0" anchor="b">
            <a:normAutofit/>
          </a:bodyPr>
          <a:lstStyle>
            <a:lvl1pPr algn="l">
              <a:defRPr sz="7112" b="1">
                <a:solidFill>
                  <a:schemeClr val="bg1"/>
                </a:solidFill>
              </a:defRPr>
            </a:lvl1pPr>
          </a:lstStyle>
          <a:p>
            <a:r>
              <a:rPr lang="nb-NO"/>
              <a:t>Klikk for å redigere tittelstil</a:t>
            </a:r>
            <a:endParaRPr lang="en-US"/>
          </a:p>
        </p:txBody>
      </p:sp>
      <p:sp>
        <p:nvSpPr>
          <p:cNvPr id="22" name="Subtitle 2"/>
          <p:cNvSpPr>
            <a:spLocks noGrp="1"/>
          </p:cNvSpPr>
          <p:nvPr>
            <p:ph type="subTitle" idx="1"/>
          </p:nvPr>
        </p:nvSpPr>
        <p:spPr>
          <a:xfrm>
            <a:off x="1487496" y="6471788"/>
            <a:ext cx="7132624" cy="1328829"/>
          </a:xfrm>
        </p:spPr>
        <p:txBody>
          <a:bodyPr>
            <a:normAutofit/>
          </a:bodyPr>
          <a:lstStyle>
            <a:lvl1pPr marL="0" indent="0" algn="l">
              <a:buNone/>
              <a:defRPr sz="3556">
                <a:solidFill>
                  <a:schemeClr val="bg1"/>
                </a:solidFill>
              </a:defRPr>
            </a:lvl1pPr>
            <a:lvl2pPr marL="812902" indent="0" algn="ctr">
              <a:buNone/>
              <a:defRPr sz="3556"/>
            </a:lvl2pPr>
            <a:lvl3pPr marL="1625803" indent="0" algn="ctr">
              <a:buNone/>
              <a:defRPr sz="3200"/>
            </a:lvl3pPr>
            <a:lvl4pPr marL="2438705" indent="0" algn="ctr">
              <a:buNone/>
              <a:defRPr sz="2845"/>
            </a:lvl4pPr>
            <a:lvl5pPr marL="3251606" indent="0" algn="ctr">
              <a:buNone/>
              <a:defRPr sz="2845"/>
            </a:lvl5pPr>
            <a:lvl6pPr marL="4064508" indent="0" algn="ctr">
              <a:buNone/>
              <a:defRPr sz="2845"/>
            </a:lvl6pPr>
            <a:lvl7pPr marL="4877410" indent="0" algn="ctr">
              <a:buNone/>
              <a:defRPr sz="2845"/>
            </a:lvl7pPr>
            <a:lvl8pPr marL="5690311" indent="0" algn="ctr">
              <a:buNone/>
              <a:defRPr sz="2845"/>
            </a:lvl8pPr>
            <a:lvl9pPr marL="6503213" indent="0" algn="ctr">
              <a:buNone/>
              <a:defRPr sz="2845"/>
            </a:lvl9pPr>
          </a:lstStyle>
          <a:p>
            <a:r>
              <a:rPr lang="nb-NO"/>
              <a:t>Klikk for å redigere undertittelstil i malen</a:t>
            </a:r>
            <a:endParaRPr lang="en-US"/>
          </a:p>
        </p:txBody>
      </p:sp>
      <p:sp>
        <p:nvSpPr>
          <p:cNvPr id="23" name="Plassholder for tekst 10"/>
          <p:cNvSpPr>
            <a:spLocks noGrp="1"/>
          </p:cNvSpPr>
          <p:nvPr>
            <p:ph type="body" sz="quarter" idx="17" hasCustomPrompt="1"/>
          </p:nvPr>
        </p:nvSpPr>
        <p:spPr>
          <a:xfrm>
            <a:off x="1487495" y="8088582"/>
            <a:ext cx="7132627" cy="431697"/>
          </a:xfrm>
        </p:spPr>
        <p:txBody>
          <a:bodyPr lIns="0" rIns="0">
            <a:noAutofit/>
          </a:bodyPr>
          <a:lstStyle>
            <a:lvl1pPr marL="0" indent="0" algn="l">
              <a:buNone/>
              <a:defRPr sz="1778" b="1" cap="all" baseline="0">
                <a:solidFill>
                  <a:schemeClr val="bg1"/>
                </a:solidFill>
              </a:defRPr>
            </a:lvl1pPr>
          </a:lstStyle>
          <a:p>
            <a:pPr lvl="0"/>
            <a:r>
              <a:rPr lang="nb-NO"/>
              <a:t>Navn </a:t>
            </a:r>
            <a:r>
              <a:rPr lang="nb-NO" err="1"/>
              <a:t>Navnesen</a:t>
            </a:r>
            <a:endParaRPr lang="nb-NO"/>
          </a:p>
        </p:txBody>
      </p:sp>
      <p:sp>
        <p:nvSpPr>
          <p:cNvPr id="24" name="Plassholder for tekst 10"/>
          <p:cNvSpPr>
            <a:spLocks noGrp="1"/>
          </p:cNvSpPr>
          <p:nvPr>
            <p:ph type="body" sz="quarter" idx="18" hasCustomPrompt="1"/>
          </p:nvPr>
        </p:nvSpPr>
        <p:spPr>
          <a:xfrm>
            <a:off x="1487495" y="8467836"/>
            <a:ext cx="7132627" cy="320851"/>
          </a:xfrm>
        </p:spPr>
        <p:txBody>
          <a:bodyPr lIns="0" rIns="0">
            <a:noAutofit/>
          </a:bodyPr>
          <a:lstStyle>
            <a:lvl1pPr marL="0" indent="0" algn="l">
              <a:buNone/>
              <a:defRPr sz="1778" b="0" i="1" cap="none" baseline="0">
                <a:solidFill>
                  <a:schemeClr val="bg1"/>
                </a:solidFill>
              </a:defRPr>
            </a:lvl1pPr>
          </a:lstStyle>
          <a:p>
            <a:pPr lvl="0"/>
            <a:r>
              <a:rPr lang="nb-NO"/>
              <a:t>Tittel / Rolle</a:t>
            </a:r>
          </a:p>
        </p:txBody>
      </p:sp>
      <p:sp>
        <p:nvSpPr>
          <p:cNvPr id="2" name="Plassholder for tekst 10">
            <a:extLst>
              <a:ext uri="{FF2B5EF4-FFF2-40B4-BE49-F238E27FC236}">
                <a16:creationId xmlns:a16="http://schemas.microsoft.com/office/drawing/2014/main" id="{D86A70C0-78CA-0B60-0BA0-87232858BE1D}"/>
              </a:ext>
            </a:extLst>
          </p:cNvPr>
          <p:cNvSpPr>
            <a:spLocks noGrp="1"/>
          </p:cNvSpPr>
          <p:nvPr>
            <p:ph type="body" sz="quarter" idx="19" hasCustomPrompt="1"/>
          </p:nvPr>
        </p:nvSpPr>
        <p:spPr>
          <a:xfrm>
            <a:off x="1487494" y="9086824"/>
            <a:ext cx="3783242" cy="431697"/>
          </a:xfrm>
        </p:spPr>
        <p:txBody>
          <a:bodyPr lIns="0" rIns="0" anchor="b">
            <a:noAutofit/>
          </a:bodyPr>
          <a:lstStyle>
            <a:lvl1pPr marL="0" indent="0" algn="l">
              <a:buNone/>
              <a:defRPr sz="1422" b="0" i="0" cap="all" baseline="0">
                <a:solidFill>
                  <a:schemeClr val="bg1"/>
                </a:solidFill>
              </a:defRPr>
            </a:lvl1pPr>
          </a:lstStyle>
          <a:p>
            <a:pPr lvl="0"/>
            <a:r>
              <a:rPr lang="nb-NO"/>
              <a:t>Dato</a:t>
            </a:r>
          </a:p>
        </p:txBody>
      </p:sp>
      <p:sp>
        <p:nvSpPr>
          <p:cNvPr id="3" name="Plassholder for bilde 6">
            <a:extLst>
              <a:ext uri="{FF2B5EF4-FFF2-40B4-BE49-F238E27FC236}">
                <a16:creationId xmlns:a16="http://schemas.microsoft.com/office/drawing/2014/main" id="{C5407FC6-8302-4E42-F139-88A68C0C5C6F}"/>
              </a:ext>
            </a:extLst>
          </p:cNvPr>
          <p:cNvSpPr>
            <a:spLocks noGrp="1"/>
          </p:cNvSpPr>
          <p:nvPr>
            <p:ph type="pic" sz="quarter" idx="14"/>
          </p:nvPr>
        </p:nvSpPr>
        <p:spPr>
          <a:xfrm>
            <a:off x="10838657" y="2926461"/>
            <a:ext cx="9351163" cy="6117117"/>
          </a:xfrm>
        </p:spPr>
        <p:txBody>
          <a:bodyPr/>
          <a:lstStyle>
            <a:lvl1pPr>
              <a:defRPr>
                <a:solidFill>
                  <a:schemeClr val="bg1"/>
                </a:solidFill>
              </a:defRPr>
            </a:lvl1pPr>
          </a:lstStyle>
          <a:p>
            <a:r>
              <a:rPr lang="nb-NO"/>
              <a:t>Klikk på ikonet for å legge til et bilde</a:t>
            </a:r>
          </a:p>
        </p:txBody>
      </p:sp>
      <p:sp>
        <p:nvSpPr>
          <p:cNvPr id="4" name="Plassholder for tekst 10">
            <a:extLst>
              <a:ext uri="{FF2B5EF4-FFF2-40B4-BE49-F238E27FC236}">
                <a16:creationId xmlns:a16="http://schemas.microsoft.com/office/drawing/2014/main" id="{40E6A431-46A4-4319-B8FA-0FE915E816A9}"/>
              </a:ext>
            </a:extLst>
          </p:cNvPr>
          <p:cNvSpPr>
            <a:spLocks noGrp="1"/>
          </p:cNvSpPr>
          <p:nvPr>
            <p:ph type="body" sz="quarter" idx="20" hasCustomPrompt="1"/>
          </p:nvPr>
        </p:nvSpPr>
        <p:spPr>
          <a:xfrm>
            <a:off x="16478146" y="9204466"/>
            <a:ext cx="3711673" cy="1151617"/>
          </a:xfrm>
        </p:spPr>
        <p:txBody>
          <a:bodyPr lIns="0" rIns="0">
            <a:noAutofit/>
          </a:bodyPr>
          <a:lstStyle>
            <a:lvl1pPr marL="0" indent="0" algn="r">
              <a:buNone/>
              <a:defRPr sz="1422">
                <a:solidFill>
                  <a:schemeClr val="bg1"/>
                </a:solidFill>
              </a:defRPr>
            </a:lvl1pPr>
          </a:lstStyle>
          <a:p>
            <a:pPr lvl="0"/>
            <a:r>
              <a:rPr lang="nb-NO"/>
              <a:t>Bildetekst og fotokreditering</a:t>
            </a:r>
            <a:br>
              <a:rPr lang="nb-NO"/>
            </a:br>
            <a:endParaRPr lang="nb-NO"/>
          </a:p>
        </p:txBody>
      </p:sp>
      <p:pic>
        <p:nvPicPr>
          <p:cNvPr id="10" name="Grafikk 9">
            <a:extLst>
              <a:ext uri="{FF2B5EF4-FFF2-40B4-BE49-F238E27FC236}">
                <a16:creationId xmlns:a16="http://schemas.microsoft.com/office/drawing/2014/main" id="{BC58E789-E87F-33D8-95F7-92BAEF496C8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8977" y="-86505"/>
            <a:ext cx="5876909" cy="2203859"/>
          </a:xfrm>
          <a:prstGeom prst="rect">
            <a:avLst/>
          </a:prstGeom>
        </p:spPr>
      </p:pic>
    </p:spTree>
    <p:extLst>
      <p:ext uri="{BB962C8B-B14F-4D97-AF65-F5344CB8AC3E}">
        <p14:creationId xmlns:p14="http://schemas.microsoft.com/office/powerpoint/2010/main" val="38284140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KAPITTEL grønn">
    <p:bg>
      <p:bgPr>
        <a:solidFill>
          <a:schemeClr val="accent4"/>
        </a:solidFill>
        <a:effectLst/>
      </p:bgPr>
    </p:bg>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ACCC1A9B-1C4B-85BE-903D-C865EBAFC2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1677313" cy="12193588"/>
          </a:xfrm>
          <a:prstGeom prst="rect">
            <a:avLst/>
          </a:prstGeom>
        </p:spPr>
      </p:pic>
      <p:sp>
        <p:nvSpPr>
          <p:cNvPr id="4" name="Rektangel 3">
            <a:extLst>
              <a:ext uri="{FF2B5EF4-FFF2-40B4-BE49-F238E27FC236}">
                <a16:creationId xmlns:a16="http://schemas.microsoft.com/office/drawing/2014/main" id="{A151713E-454A-FDD4-610D-1054B35D30D5}"/>
              </a:ext>
            </a:extLst>
          </p:cNvPr>
          <p:cNvSpPr/>
          <p:nvPr userDrawn="1"/>
        </p:nvSpPr>
        <p:spPr>
          <a:xfrm>
            <a:off x="1041190" y="10986692"/>
            <a:ext cx="5973245" cy="9276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779"/>
          </a:p>
        </p:txBody>
      </p:sp>
      <p:sp>
        <p:nvSpPr>
          <p:cNvPr id="7" name="Plassholder for tekst 6"/>
          <p:cNvSpPr>
            <a:spLocks noGrp="1"/>
          </p:cNvSpPr>
          <p:nvPr>
            <p:ph type="body" sz="quarter" idx="16" hasCustomPrompt="1"/>
          </p:nvPr>
        </p:nvSpPr>
        <p:spPr>
          <a:xfrm>
            <a:off x="1490318" y="880651"/>
            <a:ext cx="5029814" cy="5131468"/>
          </a:xfrm>
        </p:spPr>
        <p:txBody>
          <a:bodyPr>
            <a:normAutofit/>
          </a:bodyPr>
          <a:lstStyle>
            <a:lvl1pPr marL="0" indent="0" algn="r">
              <a:buNone/>
              <a:defRPr sz="35560">
                <a:solidFill>
                  <a:schemeClr val="bg1"/>
                </a:solidFill>
              </a:defRPr>
            </a:lvl1pPr>
          </a:lstStyle>
          <a:p>
            <a:pPr lvl="0"/>
            <a:r>
              <a:rPr lang="nb-NO"/>
              <a:t>xx</a:t>
            </a:r>
          </a:p>
        </p:txBody>
      </p:sp>
      <p:sp>
        <p:nvSpPr>
          <p:cNvPr id="8" name="Plassholder for tekst 9"/>
          <p:cNvSpPr>
            <a:spLocks noGrp="1"/>
          </p:cNvSpPr>
          <p:nvPr>
            <p:ph type="body" sz="quarter" idx="17" hasCustomPrompt="1"/>
          </p:nvPr>
        </p:nvSpPr>
        <p:spPr>
          <a:xfrm>
            <a:off x="9026572" y="4826631"/>
            <a:ext cx="9568501" cy="2337104"/>
          </a:xfrm>
        </p:spPr>
        <p:txBody>
          <a:bodyPr>
            <a:normAutofit/>
          </a:bodyPr>
          <a:lstStyle>
            <a:lvl1pPr marL="0" indent="0">
              <a:buNone/>
              <a:defRPr sz="7112" b="1" baseline="0">
                <a:solidFill>
                  <a:schemeClr val="bg1"/>
                </a:solidFill>
              </a:defRPr>
            </a:lvl1pPr>
            <a:lvl5pPr>
              <a:defRPr/>
            </a:lvl5pPr>
          </a:lstStyle>
          <a:p>
            <a:pPr lvl="0"/>
            <a:r>
              <a:rPr lang="nb-NO"/>
              <a:t>Kapittel / Introside for nytt tema</a:t>
            </a:r>
          </a:p>
        </p:txBody>
      </p:sp>
      <p:sp>
        <p:nvSpPr>
          <p:cNvPr id="9" name="Plassholder for tekst 9"/>
          <p:cNvSpPr>
            <a:spLocks noGrp="1"/>
          </p:cNvSpPr>
          <p:nvPr>
            <p:ph type="body" sz="quarter" idx="18" hasCustomPrompt="1"/>
          </p:nvPr>
        </p:nvSpPr>
        <p:spPr>
          <a:xfrm>
            <a:off x="9026571" y="7756481"/>
            <a:ext cx="9602372" cy="2337104"/>
          </a:xfrm>
        </p:spPr>
        <p:txBody>
          <a:bodyPr>
            <a:normAutofit/>
          </a:bodyPr>
          <a:lstStyle>
            <a:lvl1pPr marL="0" indent="0">
              <a:buNone/>
              <a:defRPr sz="3556" baseline="0">
                <a:solidFill>
                  <a:schemeClr val="bg1"/>
                </a:solidFill>
              </a:defRPr>
            </a:lvl1pPr>
            <a:lvl5pPr>
              <a:defRPr/>
            </a:lvl5pPr>
          </a:lstStyle>
          <a:p>
            <a:pPr lvl="0"/>
            <a:r>
              <a:rPr lang="nb-NO"/>
              <a:t>Valgfri undertekst / ingress</a:t>
            </a:r>
          </a:p>
        </p:txBody>
      </p:sp>
      <p:pic>
        <p:nvPicPr>
          <p:cNvPr id="2" name="Grafikk 1">
            <a:extLst>
              <a:ext uri="{FF2B5EF4-FFF2-40B4-BE49-F238E27FC236}">
                <a16:creationId xmlns:a16="http://schemas.microsoft.com/office/drawing/2014/main" id="{6C91B906-7D3B-84DA-3B55-255EF70238E7}"/>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58797" y="11133999"/>
            <a:ext cx="5973245" cy="927694"/>
          </a:xfrm>
          <a:prstGeom prst="rect">
            <a:avLst/>
          </a:prstGeom>
        </p:spPr>
      </p:pic>
    </p:spTree>
    <p:extLst>
      <p:ext uri="{BB962C8B-B14F-4D97-AF65-F5344CB8AC3E}">
        <p14:creationId xmlns:p14="http://schemas.microsoft.com/office/powerpoint/2010/main" val="7064628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AGENDA grønn">
    <p:bg>
      <p:bgPr>
        <a:solidFill>
          <a:schemeClr val="bg1"/>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A541F984-1D9A-79D8-C903-9700963375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1677313" cy="12193588"/>
          </a:xfrm>
          <a:prstGeom prst="rect">
            <a:avLst/>
          </a:prstGeom>
        </p:spPr>
      </p:pic>
      <p:sp>
        <p:nvSpPr>
          <p:cNvPr id="9" name="Plassholder for tekst 6">
            <a:extLst>
              <a:ext uri="{FF2B5EF4-FFF2-40B4-BE49-F238E27FC236}">
                <a16:creationId xmlns:a16="http://schemas.microsoft.com/office/drawing/2014/main" id="{22E2C61E-22C4-E095-2F59-5F64A8E632F0}"/>
              </a:ext>
            </a:extLst>
          </p:cNvPr>
          <p:cNvSpPr>
            <a:spLocks noGrp="1"/>
          </p:cNvSpPr>
          <p:nvPr>
            <p:ph type="body" sz="quarter" idx="10" hasCustomPrompt="1"/>
          </p:nvPr>
        </p:nvSpPr>
        <p:spPr>
          <a:xfrm>
            <a:off x="1426140" y="4709046"/>
            <a:ext cx="9021462" cy="2794364"/>
          </a:xfrm>
        </p:spPr>
        <p:txBody>
          <a:bodyPr>
            <a:noAutofit/>
          </a:bodyPr>
          <a:lstStyle>
            <a:lvl1pPr marL="0" indent="0">
              <a:buFontTx/>
              <a:buNone/>
              <a:defRPr sz="15646" b="1">
                <a:latin typeface="+mj-lt"/>
              </a:defRPr>
            </a:lvl1pPr>
            <a:lvl2pPr marL="812902" indent="0">
              <a:buFontTx/>
              <a:buNone/>
              <a:defRPr>
                <a:latin typeface="+mj-lt"/>
              </a:defRPr>
            </a:lvl2pPr>
            <a:lvl3pPr marL="1625803" indent="0">
              <a:buFontTx/>
              <a:buNone/>
              <a:defRPr>
                <a:latin typeface="+mj-lt"/>
              </a:defRPr>
            </a:lvl3pPr>
            <a:lvl4pPr marL="2438705" indent="0">
              <a:buFontTx/>
              <a:buNone/>
              <a:defRPr>
                <a:latin typeface="+mj-lt"/>
              </a:defRPr>
            </a:lvl4pPr>
            <a:lvl5pPr marL="3251606" indent="0">
              <a:buFontTx/>
              <a:buNone/>
              <a:defRPr>
                <a:latin typeface="+mj-lt"/>
              </a:defRPr>
            </a:lvl5pPr>
          </a:lstStyle>
          <a:p>
            <a:pPr lvl="0"/>
            <a:r>
              <a:rPr lang="nb-NO"/>
              <a:t>Agenda</a:t>
            </a:r>
          </a:p>
        </p:txBody>
      </p:sp>
      <p:sp>
        <p:nvSpPr>
          <p:cNvPr id="10" name="Title 1">
            <a:extLst>
              <a:ext uri="{FF2B5EF4-FFF2-40B4-BE49-F238E27FC236}">
                <a16:creationId xmlns:a16="http://schemas.microsoft.com/office/drawing/2014/main" id="{89F3FF12-AAB4-E5BD-96CC-8F49D4607C7A}"/>
              </a:ext>
            </a:extLst>
          </p:cNvPr>
          <p:cNvSpPr>
            <a:spLocks noGrp="1"/>
          </p:cNvSpPr>
          <p:nvPr>
            <p:ph type="title"/>
          </p:nvPr>
        </p:nvSpPr>
        <p:spPr>
          <a:xfrm>
            <a:off x="1426140" y="8029229"/>
            <a:ext cx="9021462" cy="2482542"/>
          </a:xfrm>
        </p:spPr>
        <p:txBody>
          <a:bodyPr anchor="t">
            <a:normAutofit/>
          </a:bodyPr>
          <a:lstStyle>
            <a:lvl1pPr>
              <a:defRPr sz="3556" b="1"/>
            </a:lvl1pPr>
          </a:lstStyle>
          <a:p>
            <a:r>
              <a:rPr lang="nb-NO"/>
              <a:t>Klikk for å redigere tittelstil</a:t>
            </a:r>
            <a:endParaRPr lang="en-US"/>
          </a:p>
        </p:txBody>
      </p:sp>
      <p:sp>
        <p:nvSpPr>
          <p:cNvPr id="11" name="Text Placeholder 3">
            <a:extLst>
              <a:ext uri="{FF2B5EF4-FFF2-40B4-BE49-F238E27FC236}">
                <a16:creationId xmlns:a16="http://schemas.microsoft.com/office/drawing/2014/main" id="{BF84DF6B-A135-78DD-4889-19A2A0F32014}"/>
              </a:ext>
            </a:extLst>
          </p:cNvPr>
          <p:cNvSpPr>
            <a:spLocks noGrp="1"/>
          </p:cNvSpPr>
          <p:nvPr>
            <p:ph type="body" sz="half" idx="2" hasCustomPrompt="1"/>
          </p:nvPr>
        </p:nvSpPr>
        <p:spPr>
          <a:xfrm>
            <a:off x="12125750" y="2269363"/>
            <a:ext cx="7660055" cy="8940181"/>
          </a:xfrm>
        </p:spPr>
        <p:txBody>
          <a:bodyPr>
            <a:normAutofit/>
          </a:bodyPr>
          <a:lstStyle>
            <a:lvl1pPr marL="609676" indent="-609676">
              <a:buFont typeface="Arial" panose="020B0604020202020204" pitchFamily="34" charset="0"/>
              <a:buChar char="•"/>
              <a:defRPr sz="3556">
                <a:solidFill>
                  <a:schemeClr val="tx1"/>
                </a:solidFill>
              </a:defRPr>
            </a:lvl1pPr>
            <a:lvl2pPr marL="1148144" indent="-508064">
              <a:buFont typeface="Arial" panose="020B0604020202020204" pitchFamily="34" charset="0"/>
              <a:buChar char="•"/>
              <a:defRPr sz="2845">
                <a:solidFill>
                  <a:schemeClr val="tx1"/>
                </a:solidFill>
              </a:defRPr>
            </a:lvl2pPr>
            <a:lvl3pPr marL="1264958" indent="-304838">
              <a:buFont typeface="Arial" panose="020B0604020202020204" pitchFamily="34" charset="0"/>
              <a:buChar char="•"/>
              <a:defRPr sz="2134">
                <a:solidFill>
                  <a:schemeClr val="tx1"/>
                </a:solidFill>
              </a:defRPr>
            </a:lvl3pPr>
            <a:lvl4pPr marL="2438705" indent="0">
              <a:buNone/>
              <a:defRPr sz="1778"/>
            </a:lvl4pPr>
            <a:lvl5pPr marL="3251606" indent="0">
              <a:buNone/>
              <a:defRPr sz="1778"/>
            </a:lvl5pPr>
            <a:lvl6pPr marL="4064508" indent="0">
              <a:buNone/>
              <a:defRPr sz="1778"/>
            </a:lvl6pPr>
            <a:lvl7pPr marL="4877410" indent="0">
              <a:buNone/>
              <a:defRPr sz="1778"/>
            </a:lvl7pPr>
            <a:lvl8pPr marL="5690311" indent="0">
              <a:buNone/>
              <a:defRPr sz="1778"/>
            </a:lvl8pPr>
            <a:lvl9pPr marL="6503213" indent="0">
              <a:buNone/>
              <a:defRPr sz="1778"/>
            </a:lvl9pPr>
          </a:lstStyle>
          <a:p>
            <a:pPr lvl="0"/>
            <a:r>
              <a:rPr lang="nb-NO"/>
              <a:t>Rediger tekststiler i malen</a:t>
            </a:r>
          </a:p>
          <a:p>
            <a:pPr lvl="0"/>
            <a:r>
              <a:rPr lang="nb-NO"/>
              <a:t>Tekst med innrykk</a:t>
            </a:r>
          </a:p>
          <a:p>
            <a:pPr lvl="1"/>
            <a:r>
              <a:rPr lang="nb-NO"/>
              <a:t>Tekst med innrykk</a:t>
            </a:r>
          </a:p>
          <a:p>
            <a:pPr lvl="2"/>
            <a:r>
              <a:rPr lang="nb-NO"/>
              <a:t>Tekst med innrykk</a:t>
            </a:r>
          </a:p>
        </p:txBody>
      </p:sp>
    </p:spTree>
    <p:extLst>
      <p:ext uri="{BB962C8B-B14F-4D97-AF65-F5344CB8AC3E}">
        <p14:creationId xmlns:p14="http://schemas.microsoft.com/office/powerpoint/2010/main" val="2922754034"/>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INTRO grønn">
    <p:bg>
      <p:bgPr>
        <a:solidFill>
          <a:schemeClr val="accent4"/>
        </a:soli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1C2620CB-8993-8F3A-128D-13A68FFF6B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1677313" cy="12193588"/>
          </a:xfrm>
          <a:prstGeom prst="rect">
            <a:avLst/>
          </a:prstGeom>
        </p:spPr>
      </p:pic>
      <p:sp>
        <p:nvSpPr>
          <p:cNvPr id="5" name="Rektangel 4">
            <a:extLst>
              <a:ext uri="{FF2B5EF4-FFF2-40B4-BE49-F238E27FC236}">
                <a16:creationId xmlns:a16="http://schemas.microsoft.com/office/drawing/2014/main" id="{CDE249C6-B7F1-0BDC-096B-0A7AEE824098}"/>
              </a:ext>
            </a:extLst>
          </p:cNvPr>
          <p:cNvSpPr/>
          <p:nvPr userDrawn="1"/>
        </p:nvSpPr>
        <p:spPr>
          <a:xfrm>
            <a:off x="1041190" y="10986692"/>
            <a:ext cx="5973245" cy="9276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779"/>
          </a:p>
        </p:txBody>
      </p:sp>
      <p:sp>
        <p:nvSpPr>
          <p:cNvPr id="9" name="Plassholder for tekst 8"/>
          <p:cNvSpPr>
            <a:spLocks noGrp="1"/>
          </p:cNvSpPr>
          <p:nvPr>
            <p:ph type="body" sz="quarter" idx="10" hasCustomPrompt="1"/>
          </p:nvPr>
        </p:nvSpPr>
        <p:spPr>
          <a:xfrm>
            <a:off x="1470961" y="1964522"/>
            <a:ext cx="9367695" cy="8264547"/>
          </a:xfrm>
        </p:spPr>
        <p:txBody>
          <a:bodyPr>
            <a:normAutofit/>
          </a:bodyPr>
          <a:lstStyle>
            <a:lvl1pPr marL="0" indent="0">
              <a:buNone/>
              <a:defRPr sz="7112" baseline="0">
                <a:solidFill>
                  <a:schemeClr val="bg1"/>
                </a:solidFill>
              </a:defRPr>
            </a:lvl1pPr>
          </a:lstStyle>
          <a:p>
            <a:pPr lvl="0"/>
            <a:r>
              <a:rPr lang="nb-NO"/>
              <a:t>Sitat eller kort introtekst som skal framheves</a:t>
            </a:r>
          </a:p>
        </p:txBody>
      </p:sp>
      <p:sp>
        <p:nvSpPr>
          <p:cNvPr id="11" name="Plassholder for tekst 10"/>
          <p:cNvSpPr>
            <a:spLocks noGrp="1"/>
          </p:cNvSpPr>
          <p:nvPr>
            <p:ph type="body" sz="quarter" idx="15" hasCustomPrompt="1"/>
          </p:nvPr>
        </p:nvSpPr>
        <p:spPr>
          <a:xfrm>
            <a:off x="5808843" y="10398421"/>
            <a:ext cx="5029814" cy="736700"/>
          </a:xfrm>
        </p:spPr>
        <p:txBody>
          <a:bodyPr lIns="0" rIns="0">
            <a:noAutofit/>
          </a:bodyPr>
          <a:lstStyle>
            <a:lvl1pPr marL="0" indent="0" algn="r">
              <a:buNone/>
              <a:defRPr sz="1778">
                <a:solidFill>
                  <a:schemeClr val="bg1"/>
                </a:solidFill>
              </a:defRPr>
            </a:lvl1pPr>
          </a:lstStyle>
          <a:p>
            <a:pPr lvl="0"/>
            <a:r>
              <a:rPr lang="nb-NO"/>
              <a:t>Sitat eller kilde</a:t>
            </a:r>
          </a:p>
        </p:txBody>
      </p:sp>
      <p:sp>
        <p:nvSpPr>
          <p:cNvPr id="2" name="Plassholder for tekst 4">
            <a:extLst>
              <a:ext uri="{FF2B5EF4-FFF2-40B4-BE49-F238E27FC236}">
                <a16:creationId xmlns:a16="http://schemas.microsoft.com/office/drawing/2014/main" id="{20021690-0C16-F531-8C99-2D39FEB63A60}"/>
              </a:ext>
            </a:extLst>
          </p:cNvPr>
          <p:cNvSpPr>
            <a:spLocks noGrp="1"/>
          </p:cNvSpPr>
          <p:nvPr>
            <p:ph type="body" sz="quarter" idx="16" hasCustomPrompt="1"/>
          </p:nvPr>
        </p:nvSpPr>
        <p:spPr>
          <a:xfrm>
            <a:off x="1470558" y="1472793"/>
            <a:ext cx="9368098" cy="453915"/>
          </a:xfrm>
        </p:spPr>
        <p:txBody>
          <a:bodyPr>
            <a:noAutofit/>
          </a:bodyPr>
          <a:lstStyle>
            <a:lvl1pPr marL="0" indent="0">
              <a:buNone/>
              <a:defRPr sz="1778" cap="all" baseline="0">
                <a:solidFill>
                  <a:schemeClr val="bg1"/>
                </a:solidFill>
              </a:defRPr>
            </a:lvl1pPr>
            <a:lvl2pPr>
              <a:defRPr sz="1778">
                <a:solidFill>
                  <a:schemeClr val="tx2"/>
                </a:solidFill>
              </a:defRPr>
            </a:lvl2pPr>
            <a:lvl3pPr>
              <a:defRPr sz="1778">
                <a:solidFill>
                  <a:schemeClr val="tx2"/>
                </a:solidFill>
              </a:defRPr>
            </a:lvl3pPr>
            <a:lvl4pPr>
              <a:defRPr sz="1778">
                <a:solidFill>
                  <a:schemeClr val="tx2"/>
                </a:solidFill>
              </a:defRPr>
            </a:lvl4pPr>
            <a:lvl5pPr>
              <a:defRPr sz="1778">
                <a:solidFill>
                  <a:schemeClr val="tx2"/>
                </a:solidFill>
              </a:defRPr>
            </a:lvl5pPr>
          </a:lstStyle>
          <a:p>
            <a:pPr lvl="0"/>
            <a:r>
              <a:rPr lang="nb-NO" dirty="0"/>
              <a:t>Valgfri Liten overskrift / stikktittel</a:t>
            </a:r>
          </a:p>
        </p:txBody>
      </p:sp>
      <p:pic>
        <p:nvPicPr>
          <p:cNvPr id="3" name="Grafikk 2">
            <a:extLst>
              <a:ext uri="{FF2B5EF4-FFF2-40B4-BE49-F238E27FC236}">
                <a16:creationId xmlns:a16="http://schemas.microsoft.com/office/drawing/2014/main" id="{AD70720B-3895-FB5D-4594-7A4FC20F64B8}"/>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58797" y="11133999"/>
            <a:ext cx="5973245" cy="927694"/>
          </a:xfrm>
          <a:prstGeom prst="rect">
            <a:avLst/>
          </a:prstGeom>
        </p:spPr>
      </p:pic>
    </p:spTree>
    <p:extLst>
      <p:ext uri="{BB962C8B-B14F-4D97-AF65-F5344CB8AC3E}">
        <p14:creationId xmlns:p14="http://schemas.microsoft.com/office/powerpoint/2010/main" val="9801108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INTRO BILDE grønn">
    <p:bg>
      <p:bgPr>
        <a:solidFill>
          <a:schemeClr val="accent4"/>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A41A842-EF5F-7845-42C0-8996E764D756}"/>
              </a:ext>
            </a:extLst>
          </p:cNvPr>
          <p:cNvSpPr/>
          <p:nvPr userDrawn="1"/>
        </p:nvSpPr>
        <p:spPr>
          <a:xfrm>
            <a:off x="1041190" y="10986692"/>
            <a:ext cx="5973245" cy="9276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779"/>
          </a:p>
        </p:txBody>
      </p:sp>
      <p:sp>
        <p:nvSpPr>
          <p:cNvPr id="9" name="Plassholder for tekst 8"/>
          <p:cNvSpPr>
            <a:spLocks noGrp="1"/>
          </p:cNvSpPr>
          <p:nvPr>
            <p:ph type="body" sz="quarter" idx="10" hasCustomPrompt="1"/>
          </p:nvPr>
        </p:nvSpPr>
        <p:spPr>
          <a:xfrm>
            <a:off x="1470961" y="1964522"/>
            <a:ext cx="9367695" cy="8264547"/>
          </a:xfrm>
        </p:spPr>
        <p:txBody>
          <a:bodyPr>
            <a:normAutofit/>
          </a:bodyPr>
          <a:lstStyle>
            <a:lvl1pPr marL="0" indent="0">
              <a:buNone/>
              <a:defRPr sz="7112" baseline="0">
                <a:solidFill>
                  <a:schemeClr val="bg1"/>
                </a:solidFill>
              </a:defRPr>
            </a:lvl1pPr>
          </a:lstStyle>
          <a:p>
            <a:pPr lvl="0"/>
            <a:r>
              <a:rPr lang="nb-NO" dirty="0"/>
              <a:t>Sitat eller kort introtekst som skal framheves</a:t>
            </a:r>
          </a:p>
        </p:txBody>
      </p:sp>
      <p:sp>
        <p:nvSpPr>
          <p:cNvPr id="11" name="Plassholder for tekst 10"/>
          <p:cNvSpPr>
            <a:spLocks noGrp="1"/>
          </p:cNvSpPr>
          <p:nvPr>
            <p:ph type="body" sz="quarter" idx="15" hasCustomPrompt="1"/>
          </p:nvPr>
        </p:nvSpPr>
        <p:spPr>
          <a:xfrm>
            <a:off x="5808843" y="10398421"/>
            <a:ext cx="5029814" cy="736700"/>
          </a:xfrm>
        </p:spPr>
        <p:txBody>
          <a:bodyPr lIns="0" rIns="0">
            <a:noAutofit/>
          </a:bodyPr>
          <a:lstStyle>
            <a:lvl1pPr marL="0" indent="0" algn="r">
              <a:buNone/>
              <a:defRPr sz="1778">
                <a:solidFill>
                  <a:schemeClr val="bg1"/>
                </a:solidFill>
              </a:defRPr>
            </a:lvl1pPr>
          </a:lstStyle>
          <a:p>
            <a:pPr lvl="0"/>
            <a:r>
              <a:rPr lang="nb-NO"/>
              <a:t>Sitat eller kilde</a:t>
            </a:r>
          </a:p>
        </p:txBody>
      </p:sp>
      <p:sp>
        <p:nvSpPr>
          <p:cNvPr id="2" name="Content Placeholder 2">
            <a:extLst>
              <a:ext uri="{FF2B5EF4-FFF2-40B4-BE49-F238E27FC236}">
                <a16:creationId xmlns:a16="http://schemas.microsoft.com/office/drawing/2014/main" id="{510B2AC4-404B-B807-F6C3-69D9915B371D}"/>
              </a:ext>
            </a:extLst>
          </p:cNvPr>
          <p:cNvSpPr>
            <a:spLocks noGrp="1"/>
          </p:cNvSpPr>
          <p:nvPr>
            <p:ph idx="1" hasCustomPrompt="1"/>
          </p:nvPr>
        </p:nvSpPr>
        <p:spPr>
          <a:xfrm>
            <a:off x="12117870" y="812908"/>
            <a:ext cx="8071951" cy="10397631"/>
          </a:xfrm>
        </p:spPr>
        <p:txBody>
          <a:bodyPr/>
          <a:lstStyle>
            <a:lvl1pPr>
              <a:defRPr sz="5690">
                <a:solidFill>
                  <a:schemeClr val="bg1"/>
                </a:solidFill>
              </a:defRPr>
            </a:lvl1pPr>
            <a:lvl2pPr>
              <a:defRPr sz="4978">
                <a:solidFill>
                  <a:schemeClr val="bg1"/>
                </a:solidFill>
              </a:defRPr>
            </a:lvl2pPr>
            <a:lvl3pPr>
              <a:defRPr sz="4267">
                <a:solidFill>
                  <a:schemeClr val="bg1"/>
                </a:solidFill>
              </a:defRPr>
            </a:lvl3pPr>
            <a:lvl4pPr>
              <a:defRPr sz="3556">
                <a:solidFill>
                  <a:schemeClr val="bg1"/>
                </a:solidFill>
              </a:defRPr>
            </a:lvl4pPr>
            <a:lvl5pPr>
              <a:defRPr sz="3556">
                <a:solidFill>
                  <a:schemeClr val="bg1"/>
                </a:solidFill>
              </a:defRPr>
            </a:lvl5pPr>
            <a:lvl6pPr>
              <a:defRPr sz="3556"/>
            </a:lvl6pPr>
            <a:lvl7pPr>
              <a:defRPr sz="3556"/>
            </a:lvl7pPr>
            <a:lvl8pPr>
              <a:defRPr sz="3556"/>
            </a:lvl8pPr>
            <a:lvl9pPr>
              <a:defRPr sz="3556"/>
            </a:lvl9pPr>
          </a:lstStyle>
          <a:p>
            <a:pPr lvl="0"/>
            <a:r>
              <a:rPr lang="nb-NO"/>
              <a:t>Sett inn bilde eller grafikk</a:t>
            </a:r>
          </a:p>
          <a:p>
            <a:pPr lvl="1"/>
            <a:r>
              <a:rPr lang="nb-NO"/>
              <a:t>Andre nivå</a:t>
            </a:r>
          </a:p>
          <a:p>
            <a:pPr lvl="2"/>
            <a:r>
              <a:rPr lang="nb-NO"/>
              <a:t>Tredje nivå</a:t>
            </a:r>
          </a:p>
          <a:p>
            <a:pPr lvl="3"/>
            <a:r>
              <a:rPr lang="nb-NO"/>
              <a:t>Fjerde nivå</a:t>
            </a:r>
          </a:p>
          <a:p>
            <a:pPr lvl="4"/>
            <a:r>
              <a:rPr lang="nb-NO"/>
              <a:t>Femte nivå</a:t>
            </a:r>
            <a:endParaRPr lang="en-US"/>
          </a:p>
        </p:txBody>
      </p:sp>
      <p:sp>
        <p:nvSpPr>
          <p:cNvPr id="5" name="Plassholder for tekst 4">
            <a:extLst>
              <a:ext uri="{FF2B5EF4-FFF2-40B4-BE49-F238E27FC236}">
                <a16:creationId xmlns:a16="http://schemas.microsoft.com/office/drawing/2014/main" id="{420CC542-0AF1-6D8A-09F7-47E5D8239295}"/>
              </a:ext>
            </a:extLst>
          </p:cNvPr>
          <p:cNvSpPr>
            <a:spLocks noGrp="1"/>
          </p:cNvSpPr>
          <p:nvPr>
            <p:ph type="body" sz="quarter" idx="16" hasCustomPrompt="1"/>
          </p:nvPr>
        </p:nvSpPr>
        <p:spPr>
          <a:xfrm>
            <a:off x="1470558" y="1472793"/>
            <a:ext cx="9368098" cy="453915"/>
          </a:xfrm>
        </p:spPr>
        <p:txBody>
          <a:bodyPr>
            <a:noAutofit/>
          </a:bodyPr>
          <a:lstStyle>
            <a:lvl1pPr marL="0" indent="0">
              <a:buNone/>
              <a:defRPr sz="1778" cap="all" baseline="0">
                <a:solidFill>
                  <a:schemeClr val="bg1"/>
                </a:solidFill>
              </a:defRPr>
            </a:lvl1pPr>
            <a:lvl2pPr>
              <a:defRPr sz="1778">
                <a:solidFill>
                  <a:schemeClr val="tx2"/>
                </a:solidFill>
              </a:defRPr>
            </a:lvl2pPr>
            <a:lvl3pPr>
              <a:defRPr sz="1778">
                <a:solidFill>
                  <a:schemeClr val="tx2"/>
                </a:solidFill>
              </a:defRPr>
            </a:lvl3pPr>
            <a:lvl4pPr>
              <a:defRPr sz="1778">
                <a:solidFill>
                  <a:schemeClr val="tx2"/>
                </a:solidFill>
              </a:defRPr>
            </a:lvl4pPr>
            <a:lvl5pPr>
              <a:defRPr sz="1778">
                <a:solidFill>
                  <a:schemeClr val="tx2"/>
                </a:solidFill>
              </a:defRPr>
            </a:lvl5pPr>
          </a:lstStyle>
          <a:p>
            <a:pPr lvl="0"/>
            <a:r>
              <a:rPr lang="nb-NO" dirty="0"/>
              <a:t>Valgfri Liten overskrift / stikktittel</a:t>
            </a:r>
          </a:p>
        </p:txBody>
      </p:sp>
      <p:pic>
        <p:nvPicPr>
          <p:cNvPr id="3" name="Grafikk 2">
            <a:extLst>
              <a:ext uri="{FF2B5EF4-FFF2-40B4-BE49-F238E27FC236}">
                <a16:creationId xmlns:a16="http://schemas.microsoft.com/office/drawing/2014/main" id="{0D22450F-AEC0-1762-A086-CE6A2F9D45C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58797" y="11133999"/>
            <a:ext cx="5973245" cy="927694"/>
          </a:xfrm>
          <a:prstGeom prst="rect">
            <a:avLst/>
          </a:prstGeom>
        </p:spPr>
      </p:pic>
    </p:spTree>
    <p:extLst>
      <p:ext uri="{BB962C8B-B14F-4D97-AF65-F5344CB8AC3E}">
        <p14:creationId xmlns:p14="http://schemas.microsoft.com/office/powerpoint/2010/main" val="38937039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ITAT grønn">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3C43E5C-7AFD-7CFB-E7BA-CB7FAC9532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1677313" cy="12193588"/>
          </a:xfrm>
          <a:prstGeom prst="rect">
            <a:avLst/>
          </a:prstGeom>
        </p:spPr>
      </p:pic>
      <p:sp>
        <p:nvSpPr>
          <p:cNvPr id="11" name="Plassholder for tekst 10"/>
          <p:cNvSpPr>
            <a:spLocks noGrp="1"/>
          </p:cNvSpPr>
          <p:nvPr>
            <p:ph type="body" sz="quarter" idx="15" hasCustomPrompt="1"/>
          </p:nvPr>
        </p:nvSpPr>
        <p:spPr>
          <a:xfrm>
            <a:off x="9517697" y="10398421"/>
            <a:ext cx="6435452" cy="736700"/>
          </a:xfrm>
        </p:spPr>
        <p:txBody>
          <a:bodyPr lIns="0" rIns="0">
            <a:noAutofit/>
          </a:bodyPr>
          <a:lstStyle>
            <a:lvl1pPr marL="0" indent="0" algn="r">
              <a:buNone/>
              <a:defRPr sz="1778">
                <a:solidFill>
                  <a:schemeClr val="tx1"/>
                </a:solidFill>
              </a:defRPr>
            </a:lvl1pPr>
          </a:lstStyle>
          <a:p>
            <a:pPr lvl="0"/>
            <a:r>
              <a:rPr lang="nb-NO"/>
              <a:t>Sitat eller kilde</a:t>
            </a:r>
          </a:p>
        </p:txBody>
      </p:sp>
      <p:sp>
        <p:nvSpPr>
          <p:cNvPr id="5" name="Plassholder for tekst 8">
            <a:extLst>
              <a:ext uri="{FF2B5EF4-FFF2-40B4-BE49-F238E27FC236}">
                <a16:creationId xmlns:a16="http://schemas.microsoft.com/office/drawing/2014/main" id="{11CBC544-753E-8051-6600-402BD75F04E4}"/>
              </a:ext>
            </a:extLst>
          </p:cNvPr>
          <p:cNvSpPr>
            <a:spLocks noGrp="1"/>
          </p:cNvSpPr>
          <p:nvPr>
            <p:ph type="body" sz="quarter" idx="10" hasCustomPrompt="1"/>
          </p:nvPr>
        </p:nvSpPr>
        <p:spPr>
          <a:xfrm>
            <a:off x="5724166" y="3981303"/>
            <a:ext cx="10228982" cy="5940987"/>
          </a:xfrm>
          <a:solidFill>
            <a:schemeClr val="bg1"/>
          </a:solidFill>
        </p:spPr>
        <p:txBody>
          <a:bodyPr lIns="360000" tIns="360000" rIns="360000" bIns="360000" anchor="ctr">
            <a:normAutofit/>
          </a:bodyPr>
          <a:lstStyle>
            <a:lvl1pPr marL="0" indent="0">
              <a:lnSpc>
                <a:spcPct val="100000"/>
              </a:lnSpc>
              <a:spcBef>
                <a:spcPts val="2134"/>
              </a:spcBef>
              <a:buNone/>
              <a:defRPr sz="4978" baseline="0">
                <a:solidFill>
                  <a:schemeClr val="tx1"/>
                </a:solidFill>
              </a:defRPr>
            </a:lvl1pPr>
          </a:lstStyle>
          <a:p>
            <a:pPr lvl="0"/>
            <a:r>
              <a:rPr lang="nb-NO"/>
              <a:t>Sitat eller kort introtekst som skal framheves</a:t>
            </a:r>
          </a:p>
        </p:txBody>
      </p:sp>
    </p:spTree>
    <p:extLst>
      <p:ext uri="{BB962C8B-B14F-4D97-AF65-F5344CB8AC3E}">
        <p14:creationId xmlns:p14="http://schemas.microsoft.com/office/powerpoint/2010/main" val="366760016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FAKTA grønn">
    <p:bg>
      <p:bgPr>
        <a:solidFill>
          <a:schemeClr val="accent4"/>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E3ACD792-686C-D697-F252-034385A3AA4D}"/>
              </a:ext>
            </a:extLst>
          </p:cNvPr>
          <p:cNvSpPr/>
          <p:nvPr userDrawn="1"/>
        </p:nvSpPr>
        <p:spPr>
          <a:xfrm>
            <a:off x="1041190" y="10986692"/>
            <a:ext cx="5973245" cy="9276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779"/>
          </a:p>
        </p:txBody>
      </p:sp>
      <p:sp>
        <p:nvSpPr>
          <p:cNvPr id="5" name="Rektangel 4"/>
          <p:cNvSpPr/>
          <p:nvPr userDrawn="1"/>
        </p:nvSpPr>
        <p:spPr>
          <a:xfrm>
            <a:off x="1490318" y="2286298"/>
            <a:ext cx="6012067" cy="6909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15" name="Rektangel 14"/>
          <p:cNvSpPr/>
          <p:nvPr userDrawn="1"/>
        </p:nvSpPr>
        <p:spPr>
          <a:xfrm>
            <a:off x="7832625" y="2286298"/>
            <a:ext cx="6012067" cy="690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16" name="Rektangel 15"/>
          <p:cNvSpPr/>
          <p:nvPr userDrawn="1"/>
        </p:nvSpPr>
        <p:spPr>
          <a:xfrm>
            <a:off x="14174930" y="2286298"/>
            <a:ext cx="6012067" cy="69097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9" name="Plassholder for innhold 8"/>
          <p:cNvSpPr>
            <a:spLocks noGrp="1"/>
          </p:cNvSpPr>
          <p:nvPr>
            <p:ph sz="quarter" idx="13"/>
          </p:nvPr>
        </p:nvSpPr>
        <p:spPr>
          <a:xfrm>
            <a:off x="1812091" y="2641946"/>
            <a:ext cx="5368522" cy="623227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17" name="Plassholder for innhold 8"/>
          <p:cNvSpPr>
            <a:spLocks noGrp="1"/>
          </p:cNvSpPr>
          <p:nvPr>
            <p:ph sz="quarter" idx="14"/>
          </p:nvPr>
        </p:nvSpPr>
        <p:spPr>
          <a:xfrm>
            <a:off x="8095122" y="2641946"/>
            <a:ext cx="5436264" cy="623227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18" name="Plassholder for innhold 8"/>
          <p:cNvSpPr>
            <a:spLocks noGrp="1"/>
          </p:cNvSpPr>
          <p:nvPr>
            <p:ph sz="quarter" idx="15"/>
          </p:nvPr>
        </p:nvSpPr>
        <p:spPr>
          <a:xfrm>
            <a:off x="14496703" y="2641946"/>
            <a:ext cx="5419328" cy="623227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p:txBody>
      </p:sp>
      <p:pic>
        <p:nvPicPr>
          <p:cNvPr id="2" name="Grafikk 1">
            <a:extLst>
              <a:ext uri="{FF2B5EF4-FFF2-40B4-BE49-F238E27FC236}">
                <a16:creationId xmlns:a16="http://schemas.microsoft.com/office/drawing/2014/main" id="{25AD52FD-D07A-A71F-1AEC-1689210134F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58797" y="11133999"/>
            <a:ext cx="5973245" cy="927694"/>
          </a:xfrm>
          <a:prstGeom prst="rect">
            <a:avLst/>
          </a:prstGeom>
        </p:spPr>
      </p:pic>
    </p:spTree>
    <p:extLst>
      <p:ext uri="{BB962C8B-B14F-4D97-AF65-F5344CB8AC3E}">
        <p14:creationId xmlns:p14="http://schemas.microsoft.com/office/powerpoint/2010/main" val="56858706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AVSLUTNING grønn">
    <p:bg>
      <p:bgPr>
        <a:solidFill>
          <a:schemeClr val="accent4"/>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43A6127-1CE3-10EA-67BE-6C26F2FAD72A}"/>
              </a:ext>
            </a:extLst>
          </p:cNvPr>
          <p:cNvSpPr/>
          <p:nvPr userDrawn="1"/>
        </p:nvSpPr>
        <p:spPr>
          <a:xfrm>
            <a:off x="1041190" y="10986692"/>
            <a:ext cx="5973245" cy="9276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779"/>
          </a:p>
        </p:txBody>
      </p:sp>
      <p:pic>
        <p:nvPicPr>
          <p:cNvPr id="5" name="Bilde 4">
            <a:extLst>
              <a:ext uri="{FF2B5EF4-FFF2-40B4-BE49-F238E27FC236}">
                <a16:creationId xmlns:a16="http://schemas.microsoft.com/office/drawing/2014/main" id="{56767893-C895-DE69-0CEE-2215390CAA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1677313" cy="12193588"/>
          </a:xfrm>
          <a:prstGeom prst="rect">
            <a:avLst/>
          </a:prstGeom>
        </p:spPr>
      </p:pic>
      <p:sp>
        <p:nvSpPr>
          <p:cNvPr id="8" name="Plassholder for tekst 7"/>
          <p:cNvSpPr>
            <a:spLocks noGrp="1"/>
          </p:cNvSpPr>
          <p:nvPr>
            <p:ph type="body" sz="quarter" idx="13" hasCustomPrompt="1"/>
          </p:nvPr>
        </p:nvSpPr>
        <p:spPr>
          <a:xfrm>
            <a:off x="1479028" y="3514853"/>
            <a:ext cx="5820133" cy="2581943"/>
          </a:xfrm>
        </p:spPr>
        <p:txBody>
          <a:bodyPr/>
          <a:lstStyle>
            <a:lvl1pPr marL="0" indent="0">
              <a:buNone/>
              <a:defRPr baseline="0">
                <a:solidFill>
                  <a:schemeClr val="bg1"/>
                </a:solidFill>
              </a:defRPr>
            </a:lvl1pPr>
            <a:lvl5pPr>
              <a:defRPr/>
            </a:lvl5pPr>
          </a:lstStyle>
          <a:p>
            <a:pPr lvl="0"/>
            <a:r>
              <a:rPr lang="nb-NO"/>
              <a:t>Takk for meg! Valgfri info / avslutning</a:t>
            </a:r>
          </a:p>
        </p:txBody>
      </p:sp>
      <p:sp>
        <p:nvSpPr>
          <p:cNvPr id="7" name="Plassholder for tekst 10">
            <a:extLst>
              <a:ext uri="{FF2B5EF4-FFF2-40B4-BE49-F238E27FC236}">
                <a16:creationId xmlns:a16="http://schemas.microsoft.com/office/drawing/2014/main" id="{AC52C45F-347E-EAC5-764B-C3C691883EB2}"/>
              </a:ext>
            </a:extLst>
          </p:cNvPr>
          <p:cNvSpPr>
            <a:spLocks noGrp="1"/>
          </p:cNvSpPr>
          <p:nvPr>
            <p:ph type="body" sz="quarter" idx="20" hasCustomPrompt="1"/>
          </p:nvPr>
        </p:nvSpPr>
        <p:spPr>
          <a:xfrm>
            <a:off x="1479025" y="9140905"/>
            <a:ext cx="3783242" cy="314204"/>
          </a:xfrm>
        </p:spPr>
        <p:txBody>
          <a:bodyPr lIns="0" rIns="0" anchor="b">
            <a:noAutofit/>
          </a:bodyPr>
          <a:lstStyle>
            <a:lvl1pPr marL="0" indent="0" algn="l">
              <a:buNone/>
              <a:defRPr sz="1778" b="0" i="0" cap="none" baseline="0">
                <a:solidFill>
                  <a:schemeClr val="bg1"/>
                </a:solidFill>
              </a:defRPr>
            </a:lvl1pPr>
          </a:lstStyle>
          <a:p>
            <a:pPr lvl="0"/>
            <a:r>
              <a:rPr lang="nb-NO"/>
              <a:t>e-post</a:t>
            </a:r>
          </a:p>
        </p:txBody>
      </p:sp>
      <p:sp>
        <p:nvSpPr>
          <p:cNvPr id="10" name="Plassholder for tekst 10">
            <a:extLst>
              <a:ext uri="{FF2B5EF4-FFF2-40B4-BE49-F238E27FC236}">
                <a16:creationId xmlns:a16="http://schemas.microsoft.com/office/drawing/2014/main" id="{7F619827-BE63-0CF6-33EE-9365A3B6259C}"/>
              </a:ext>
            </a:extLst>
          </p:cNvPr>
          <p:cNvSpPr>
            <a:spLocks noGrp="1"/>
          </p:cNvSpPr>
          <p:nvPr>
            <p:ph type="body" sz="quarter" idx="21" hasCustomPrompt="1"/>
          </p:nvPr>
        </p:nvSpPr>
        <p:spPr>
          <a:xfrm>
            <a:off x="1479025" y="9490480"/>
            <a:ext cx="3783242" cy="318902"/>
          </a:xfrm>
        </p:spPr>
        <p:txBody>
          <a:bodyPr lIns="0" rIns="0" anchor="b">
            <a:noAutofit/>
          </a:bodyPr>
          <a:lstStyle>
            <a:lvl1pPr marL="0" indent="0" algn="l">
              <a:buNone/>
              <a:defRPr sz="1778" b="0" i="0" cap="none" baseline="0">
                <a:solidFill>
                  <a:schemeClr val="bg1"/>
                </a:solidFill>
              </a:defRPr>
            </a:lvl1pPr>
          </a:lstStyle>
          <a:p>
            <a:pPr lvl="0"/>
            <a:r>
              <a:rPr lang="nb-NO"/>
              <a:t>telefon</a:t>
            </a:r>
          </a:p>
        </p:txBody>
      </p:sp>
      <p:sp>
        <p:nvSpPr>
          <p:cNvPr id="13" name="Plassholder for tekst 10">
            <a:extLst>
              <a:ext uri="{FF2B5EF4-FFF2-40B4-BE49-F238E27FC236}">
                <a16:creationId xmlns:a16="http://schemas.microsoft.com/office/drawing/2014/main" id="{B4C759E6-D335-EAE7-F27B-69A7B2C1D801}"/>
              </a:ext>
            </a:extLst>
          </p:cNvPr>
          <p:cNvSpPr>
            <a:spLocks noGrp="1"/>
          </p:cNvSpPr>
          <p:nvPr>
            <p:ph type="body" sz="quarter" idx="17" hasCustomPrompt="1"/>
          </p:nvPr>
        </p:nvSpPr>
        <p:spPr>
          <a:xfrm>
            <a:off x="1487495" y="8088582"/>
            <a:ext cx="5811664" cy="431697"/>
          </a:xfrm>
        </p:spPr>
        <p:txBody>
          <a:bodyPr lIns="0" rIns="0">
            <a:noAutofit/>
          </a:bodyPr>
          <a:lstStyle>
            <a:lvl1pPr marL="0" indent="0" algn="l">
              <a:buNone/>
              <a:defRPr sz="1778" b="1" cap="all" baseline="0">
                <a:solidFill>
                  <a:schemeClr val="bg1"/>
                </a:solidFill>
              </a:defRPr>
            </a:lvl1pPr>
          </a:lstStyle>
          <a:p>
            <a:pPr lvl="0"/>
            <a:r>
              <a:rPr lang="nb-NO"/>
              <a:t>Navn </a:t>
            </a:r>
            <a:r>
              <a:rPr lang="nb-NO" err="1"/>
              <a:t>Navnesen</a:t>
            </a:r>
            <a:endParaRPr lang="nb-NO"/>
          </a:p>
        </p:txBody>
      </p:sp>
      <p:sp>
        <p:nvSpPr>
          <p:cNvPr id="14" name="Plassholder for tekst 10">
            <a:extLst>
              <a:ext uri="{FF2B5EF4-FFF2-40B4-BE49-F238E27FC236}">
                <a16:creationId xmlns:a16="http://schemas.microsoft.com/office/drawing/2014/main" id="{8FD809EA-2862-A80B-576F-5CC7DB5CA7BF}"/>
              </a:ext>
            </a:extLst>
          </p:cNvPr>
          <p:cNvSpPr>
            <a:spLocks noGrp="1"/>
          </p:cNvSpPr>
          <p:nvPr>
            <p:ph type="body" sz="quarter" idx="18" hasCustomPrompt="1"/>
          </p:nvPr>
        </p:nvSpPr>
        <p:spPr>
          <a:xfrm>
            <a:off x="1487495" y="8467836"/>
            <a:ext cx="5811664" cy="320851"/>
          </a:xfrm>
        </p:spPr>
        <p:txBody>
          <a:bodyPr lIns="0" rIns="0">
            <a:noAutofit/>
          </a:bodyPr>
          <a:lstStyle>
            <a:lvl1pPr marL="0" indent="0" algn="l">
              <a:buNone/>
              <a:defRPr sz="1778" b="0" i="1" cap="none" baseline="0">
                <a:solidFill>
                  <a:schemeClr val="bg1"/>
                </a:solidFill>
              </a:defRPr>
            </a:lvl1pPr>
          </a:lstStyle>
          <a:p>
            <a:pPr lvl="0"/>
            <a:r>
              <a:rPr lang="nb-NO"/>
              <a:t>Tittel / Rolle</a:t>
            </a:r>
          </a:p>
        </p:txBody>
      </p:sp>
      <p:sp>
        <p:nvSpPr>
          <p:cNvPr id="15" name="Plassholder for tekst 10">
            <a:extLst>
              <a:ext uri="{FF2B5EF4-FFF2-40B4-BE49-F238E27FC236}">
                <a16:creationId xmlns:a16="http://schemas.microsoft.com/office/drawing/2014/main" id="{D6D1B64D-7CFF-AD31-7A63-97C55E5AEFE1}"/>
              </a:ext>
            </a:extLst>
          </p:cNvPr>
          <p:cNvSpPr>
            <a:spLocks noGrp="1"/>
          </p:cNvSpPr>
          <p:nvPr>
            <p:ph type="body" sz="quarter" idx="19" hasCustomPrompt="1"/>
          </p:nvPr>
        </p:nvSpPr>
        <p:spPr>
          <a:xfrm>
            <a:off x="1479025" y="10512066"/>
            <a:ext cx="3783242" cy="431697"/>
          </a:xfrm>
        </p:spPr>
        <p:txBody>
          <a:bodyPr lIns="0" rIns="0" anchor="b">
            <a:noAutofit/>
          </a:bodyPr>
          <a:lstStyle>
            <a:lvl1pPr marL="0" indent="0" algn="l">
              <a:buNone/>
              <a:defRPr sz="1778" b="0" i="0" cap="all" baseline="0">
                <a:solidFill>
                  <a:schemeClr val="bg1"/>
                </a:solidFill>
              </a:defRPr>
            </a:lvl1pPr>
          </a:lstStyle>
          <a:p>
            <a:pPr lvl="0"/>
            <a:r>
              <a:rPr lang="nb-NO"/>
              <a:t>Dato</a:t>
            </a:r>
          </a:p>
        </p:txBody>
      </p:sp>
      <p:sp>
        <p:nvSpPr>
          <p:cNvPr id="2" name="TekstSylinder 1">
            <a:extLst>
              <a:ext uri="{FF2B5EF4-FFF2-40B4-BE49-F238E27FC236}">
                <a16:creationId xmlns:a16="http://schemas.microsoft.com/office/drawing/2014/main" id="{3729C3AA-42E9-2D3F-9AE8-9AED27409B23}"/>
              </a:ext>
            </a:extLst>
          </p:cNvPr>
          <p:cNvSpPr txBox="1"/>
          <p:nvPr userDrawn="1"/>
        </p:nvSpPr>
        <p:spPr>
          <a:xfrm>
            <a:off x="16644030" y="9989466"/>
            <a:ext cx="3545788" cy="954300"/>
          </a:xfrm>
          <a:prstGeom prst="rect">
            <a:avLst/>
          </a:prstGeom>
          <a:noFill/>
        </p:spPr>
        <p:txBody>
          <a:bodyPr wrap="square" lIns="0" rtlCol="0" anchor="b">
            <a:spAutoFit/>
          </a:bodyPr>
          <a:lstStyle/>
          <a:p>
            <a:r>
              <a:rPr lang="nb-NO" sz="1867" dirty="0">
                <a:solidFill>
                  <a:schemeClr val="bg1"/>
                </a:solidFill>
              </a:rPr>
              <a:t>Forsvarsbygg leverer bygg og anlegg til Forsvaret</a:t>
            </a:r>
            <a:r>
              <a:rPr lang="nb-NO" sz="1867" baseline="0" dirty="0">
                <a:solidFill>
                  <a:schemeClr val="bg1"/>
                </a:solidFill>
              </a:rPr>
              <a:t> i hele landet </a:t>
            </a:r>
            <a:br>
              <a:rPr lang="nb-NO" sz="1867" baseline="0" dirty="0">
                <a:solidFill>
                  <a:schemeClr val="bg1"/>
                </a:solidFill>
              </a:rPr>
            </a:br>
            <a:r>
              <a:rPr lang="nb-NO" sz="1867" baseline="0" dirty="0">
                <a:solidFill>
                  <a:schemeClr val="bg1"/>
                </a:solidFill>
              </a:rPr>
              <a:t>– i fred, krise og krig.</a:t>
            </a:r>
            <a:endParaRPr lang="nb-NO" sz="1867" dirty="0">
              <a:solidFill>
                <a:schemeClr val="bg1"/>
              </a:solidFill>
            </a:endParaRPr>
          </a:p>
        </p:txBody>
      </p:sp>
      <p:pic>
        <p:nvPicPr>
          <p:cNvPr id="3" name="Grafikk 2">
            <a:extLst>
              <a:ext uri="{FF2B5EF4-FFF2-40B4-BE49-F238E27FC236}">
                <a16:creationId xmlns:a16="http://schemas.microsoft.com/office/drawing/2014/main" id="{3AD9ADD1-D913-3D7C-8A3D-39C0AA364C02}"/>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58797" y="11133999"/>
            <a:ext cx="5973245" cy="927694"/>
          </a:xfrm>
          <a:prstGeom prst="rect">
            <a:avLst/>
          </a:prstGeom>
        </p:spPr>
      </p:pic>
    </p:spTree>
    <p:extLst>
      <p:ext uri="{BB962C8B-B14F-4D97-AF65-F5344CB8AC3E}">
        <p14:creationId xmlns:p14="http://schemas.microsoft.com/office/powerpoint/2010/main" val="362041573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FORSIDE NORSK rød_uten bild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09F4869-7DBE-D6C9-D193-D55CAB46C6B6}"/>
              </a:ext>
            </a:extLst>
          </p:cNvPr>
          <p:cNvSpPr/>
          <p:nvPr userDrawn="1"/>
        </p:nvSpPr>
        <p:spPr>
          <a:xfrm>
            <a:off x="619352" y="2043877"/>
            <a:ext cx="20438609" cy="95230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pic>
        <p:nvPicPr>
          <p:cNvPr id="7" name="Bilde 6">
            <a:extLst>
              <a:ext uri="{FF2B5EF4-FFF2-40B4-BE49-F238E27FC236}">
                <a16:creationId xmlns:a16="http://schemas.microsoft.com/office/drawing/2014/main" id="{29B8761C-0F01-086E-B2B2-4CA66F8EDCD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5139"/>
          <a:stretch/>
        </p:blipFill>
        <p:spPr>
          <a:xfrm>
            <a:off x="0" y="1"/>
            <a:ext cx="21677313" cy="11566973"/>
          </a:xfrm>
          <a:prstGeom prst="rect">
            <a:avLst/>
          </a:prstGeom>
        </p:spPr>
      </p:pic>
      <p:sp>
        <p:nvSpPr>
          <p:cNvPr id="13" name="Title 1"/>
          <p:cNvSpPr>
            <a:spLocks noGrp="1"/>
          </p:cNvSpPr>
          <p:nvPr>
            <p:ph type="ctrTitle"/>
          </p:nvPr>
        </p:nvSpPr>
        <p:spPr>
          <a:xfrm>
            <a:off x="1487495" y="2377132"/>
            <a:ext cx="7759235" cy="3719665"/>
          </a:xfrm>
        </p:spPr>
        <p:txBody>
          <a:bodyPr rIns="0" anchor="b">
            <a:normAutofit/>
          </a:bodyPr>
          <a:lstStyle>
            <a:lvl1pPr algn="l">
              <a:defRPr sz="7112" b="1">
                <a:solidFill>
                  <a:schemeClr val="bg1"/>
                </a:solidFill>
              </a:defRPr>
            </a:lvl1pPr>
          </a:lstStyle>
          <a:p>
            <a:r>
              <a:rPr lang="nb-NO"/>
              <a:t>Klikk for å redigere tittelstil</a:t>
            </a:r>
            <a:endParaRPr lang="en-US"/>
          </a:p>
        </p:txBody>
      </p:sp>
      <p:sp>
        <p:nvSpPr>
          <p:cNvPr id="22" name="Subtitle 2"/>
          <p:cNvSpPr>
            <a:spLocks noGrp="1"/>
          </p:cNvSpPr>
          <p:nvPr>
            <p:ph type="subTitle" idx="1"/>
          </p:nvPr>
        </p:nvSpPr>
        <p:spPr>
          <a:xfrm>
            <a:off x="1487496" y="6471788"/>
            <a:ext cx="7132624" cy="1328829"/>
          </a:xfrm>
        </p:spPr>
        <p:txBody>
          <a:bodyPr>
            <a:normAutofit/>
          </a:bodyPr>
          <a:lstStyle>
            <a:lvl1pPr marL="0" indent="0" algn="l">
              <a:buNone/>
              <a:defRPr sz="3556">
                <a:solidFill>
                  <a:schemeClr val="bg1"/>
                </a:solidFill>
              </a:defRPr>
            </a:lvl1pPr>
            <a:lvl2pPr marL="812902" indent="0" algn="ctr">
              <a:buNone/>
              <a:defRPr sz="3556"/>
            </a:lvl2pPr>
            <a:lvl3pPr marL="1625803" indent="0" algn="ctr">
              <a:buNone/>
              <a:defRPr sz="3200"/>
            </a:lvl3pPr>
            <a:lvl4pPr marL="2438705" indent="0" algn="ctr">
              <a:buNone/>
              <a:defRPr sz="2845"/>
            </a:lvl4pPr>
            <a:lvl5pPr marL="3251606" indent="0" algn="ctr">
              <a:buNone/>
              <a:defRPr sz="2845"/>
            </a:lvl5pPr>
            <a:lvl6pPr marL="4064508" indent="0" algn="ctr">
              <a:buNone/>
              <a:defRPr sz="2845"/>
            </a:lvl6pPr>
            <a:lvl7pPr marL="4877410" indent="0" algn="ctr">
              <a:buNone/>
              <a:defRPr sz="2845"/>
            </a:lvl7pPr>
            <a:lvl8pPr marL="5690311" indent="0" algn="ctr">
              <a:buNone/>
              <a:defRPr sz="2845"/>
            </a:lvl8pPr>
            <a:lvl9pPr marL="6503213" indent="0" algn="ctr">
              <a:buNone/>
              <a:defRPr sz="2845"/>
            </a:lvl9pPr>
          </a:lstStyle>
          <a:p>
            <a:r>
              <a:rPr lang="nb-NO"/>
              <a:t>Klikk for å redigere undertittelstil i malen</a:t>
            </a:r>
            <a:endParaRPr lang="en-US"/>
          </a:p>
        </p:txBody>
      </p:sp>
      <p:sp>
        <p:nvSpPr>
          <p:cNvPr id="23" name="Plassholder for tekst 10"/>
          <p:cNvSpPr>
            <a:spLocks noGrp="1"/>
          </p:cNvSpPr>
          <p:nvPr>
            <p:ph type="body" sz="quarter" idx="17" hasCustomPrompt="1"/>
          </p:nvPr>
        </p:nvSpPr>
        <p:spPr>
          <a:xfrm>
            <a:off x="1487495" y="8088582"/>
            <a:ext cx="7132627" cy="431697"/>
          </a:xfrm>
        </p:spPr>
        <p:txBody>
          <a:bodyPr lIns="0" rIns="0">
            <a:noAutofit/>
          </a:bodyPr>
          <a:lstStyle>
            <a:lvl1pPr marL="0" indent="0" algn="l">
              <a:buNone/>
              <a:defRPr sz="1778" b="1" cap="all" baseline="0">
                <a:solidFill>
                  <a:schemeClr val="bg1"/>
                </a:solidFill>
              </a:defRPr>
            </a:lvl1pPr>
          </a:lstStyle>
          <a:p>
            <a:pPr lvl="0"/>
            <a:r>
              <a:rPr lang="nb-NO"/>
              <a:t>Navn </a:t>
            </a:r>
            <a:r>
              <a:rPr lang="nb-NO" err="1"/>
              <a:t>Navnesen</a:t>
            </a:r>
            <a:endParaRPr lang="nb-NO"/>
          </a:p>
        </p:txBody>
      </p:sp>
      <p:sp>
        <p:nvSpPr>
          <p:cNvPr id="24" name="Plassholder for tekst 10"/>
          <p:cNvSpPr>
            <a:spLocks noGrp="1"/>
          </p:cNvSpPr>
          <p:nvPr>
            <p:ph type="body" sz="quarter" idx="18" hasCustomPrompt="1"/>
          </p:nvPr>
        </p:nvSpPr>
        <p:spPr>
          <a:xfrm>
            <a:off x="1487495" y="8467836"/>
            <a:ext cx="7132627" cy="320851"/>
          </a:xfrm>
        </p:spPr>
        <p:txBody>
          <a:bodyPr lIns="0" rIns="0">
            <a:noAutofit/>
          </a:bodyPr>
          <a:lstStyle>
            <a:lvl1pPr marL="0" indent="0" algn="l">
              <a:buNone/>
              <a:defRPr sz="1778" b="0" i="1" cap="none" baseline="0">
                <a:solidFill>
                  <a:schemeClr val="bg1"/>
                </a:solidFill>
              </a:defRPr>
            </a:lvl1pPr>
          </a:lstStyle>
          <a:p>
            <a:pPr lvl="0"/>
            <a:r>
              <a:rPr lang="nb-NO"/>
              <a:t>Tittel / Rolle</a:t>
            </a:r>
          </a:p>
        </p:txBody>
      </p:sp>
      <p:sp>
        <p:nvSpPr>
          <p:cNvPr id="2" name="Plassholder for tekst 10">
            <a:extLst>
              <a:ext uri="{FF2B5EF4-FFF2-40B4-BE49-F238E27FC236}">
                <a16:creationId xmlns:a16="http://schemas.microsoft.com/office/drawing/2014/main" id="{D86A70C0-78CA-0B60-0BA0-87232858BE1D}"/>
              </a:ext>
            </a:extLst>
          </p:cNvPr>
          <p:cNvSpPr>
            <a:spLocks noGrp="1"/>
          </p:cNvSpPr>
          <p:nvPr>
            <p:ph type="body" sz="quarter" idx="19" hasCustomPrompt="1"/>
          </p:nvPr>
        </p:nvSpPr>
        <p:spPr>
          <a:xfrm>
            <a:off x="1487494" y="9086824"/>
            <a:ext cx="3783242" cy="431697"/>
          </a:xfrm>
        </p:spPr>
        <p:txBody>
          <a:bodyPr lIns="0" rIns="0" anchor="b">
            <a:noAutofit/>
          </a:bodyPr>
          <a:lstStyle>
            <a:lvl1pPr marL="0" indent="0" algn="l">
              <a:buNone/>
              <a:defRPr sz="1422" b="0" i="0" cap="all" baseline="0">
                <a:solidFill>
                  <a:schemeClr val="bg1"/>
                </a:solidFill>
              </a:defRPr>
            </a:lvl1pPr>
          </a:lstStyle>
          <a:p>
            <a:pPr lvl="0"/>
            <a:r>
              <a:rPr lang="nb-NO"/>
              <a:t>Dato</a:t>
            </a:r>
          </a:p>
        </p:txBody>
      </p:sp>
      <p:pic>
        <p:nvPicPr>
          <p:cNvPr id="6" name="Grafikk 5">
            <a:extLst>
              <a:ext uri="{FF2B5EF4-FFF2-40B4-BE49-F238E27FC236}">
                <a16:creationId xmlns:a16="http://schemas.microsoft.com/office/drawing/2014/main" id="{C3758DF4-D8A8-95DA-2676-AE6002AE560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48977" y="-72806"/>
            <a:ext cx="5467667" cy="2210162"/>
          </a:xfrm>
          <a:prstGeom prst="rect">
            <a:avLst/>
          </a:prstGeom>
        </p:spPr>
      </p:pic>
      <p:sp>
        <p:nvSpPr>
          <p:cNvPr id="8" name="Rektangel 7">
            <a:extLst>
              <a:ext uri="{FF2B5EF4-FFF2-40B4-BE49-F238E27FC236}">
                <a16:creationId xmlns:a16="http://schemas.microsoft.com/office/drawing/2014/main" id="{9FD07CAE-EC07-EF1F-9F82-88F13423ED3C}"/>
              </a:ext>
            </a:extLst>
          </p:cNvPr>
          <p:cNvSpPr/>
          <p:nvPr userDrawn="1"/>
        </p:nvSpPr>
        <p:spPr>
          <a:xfrm>
            <a:off x="2481482" y="1272840"/>
            <a:ext cx="4214241" cy="502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779"/>
          </a:p>
        </p:txBody>
      </p:sp>
    </p:spTree>
    <p:extLst>
      <p:ext uri="{BB962C8B-B14F-4D97-AF65-F5344CB8AC3E}">
        <p14:creationId xmlns:p14="http://schemas.microsoft.com/office/powerpoint/2010/main" val="63231513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FORSIDE NORSK rød_med bilde">
    <p:spTree>
      <p:nvGrpSpPr>
        <p:cNvPr id="1" name=""/>
        <p:cNvGrpSpPr/>
        <p:nvPr/>
      </p:nvGrpSpPr>
      <p:grpSpPr>
        <a:xfrm>
          <a:off x="0" y="0"/>
          <a:ext cx="0" cy="0"/>
          <a:chOff x="0" y="0"/>
          <a:chExt cx="0" cy="0"/>
        </a:xfrm>
      </p:grpSpPr>
      <p:sp>
        <p:nvSpPr>
          <p:cNvPr id="17" name="Rektangel 16">
            <a:extLst>
              <a:ext uri="{FF2B5EF4-FFF2-40B4-BE49-F238E27FC236}">
                <a16:creationId xmlns:a16="http://schemas.microsoft.com/office/drawing/2014/main" id="{C2B2BE7E-1D17-1A3C-4638-E5F7732554A6}"/>
              </a:ext>
            </a:extLst>
          </p:cNvPr>
          <p:cNvSpPr/>
          <p:nvPr userDrawn="1"/>
        </p:nvSpPr>
        <p:spPr>
          <a:xfrm>
            <a:off x="619352" y="2043877"/>
            <a:ext cx="20438609" cy="95230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pic>
        <p:nvPicPr>
          <p:cNvPr id="7" name="Bilde 6">
            <a:extLst>
              <a:ext uri="{FF2B5EF4-FFF2-40B4-BE49-F238E27FC236}">
                <a16:creationId xmlns:a16="http://schemas.microsoft.com/office/drawing/2014/main" id="{5CF47103-5B63-2193-B926-F8D4370E290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0000"/>
          <a:stretch/>
        </p:blipFill>
        <p:spPr>
          <a:xfrm>
            <a:off x="0" y="0"/>
            <a:ext cx="10838657" cy="12193588"/>
          </a:xfrm>
          <a:prstGeom prst="rect">
            <a:avLst/>
          </a:prstGeom>
        </p:spPr>
      </p:pic>
      <p:sp>
        <p:nvSpPr>
          <p:cNvPr id="13" name="Title 1"/>
          <p:cNvSpPr>
            <a:spLocks noGrp="1"/>
          </p:cNvSpPr>
          <p:nvPr>
            <p:ph type="ctrTitle"/>
          </p:nvPr>
        </p:nvSpPr>
        <p:spPr>
          <a:xfrm>
            <a:off x="1487495" y="2377132"/>
            <a:ext cx="7759235" cy="3719665"/>
          </a:xfrm>
        </p:spPr>
        <p:txBody>
          <a:bodyPr rIns="0" anchor="b">
            <a:normAutofit/>
          </a:bodyPr>
          <a:lstStyle>
            <a:lvl1pPr algn="l">
              <a:defRPr sz="7112" b="1">
                <a:solidFill>
                  <a:schemeClr val="bg1"/>
                </a:solidFill>
              </a:defRPr>
            </a:lvl1pPr>
          </a:lstStyle>
          <a:p>
            <a:r>
              <a:rPr lang="nb-NO"/>
              <a:t>Klikk for å redigere tittelstil</a:t>
            </a:r>
            <a:endParaRPr lang="en-US"/>
          </a:p>
        </p:txBody>
      </p:sp>
      <p:sp>
        <p:nvSpPr>
          <p:cNvPr id="22" name="Subtitle 2"/>
          <p:cNvSpPr>
            <a:spLocks noGrp="1"/>
          </p:cNvSpPr>
          <p:nvPr>
            <p:ph type="subTitle" idx="1"/>
          </p:nvPr>
        </p:nvSpPr>
        <p:spPr>
          <a:xfrm>
            <a:off x="1487496" y="6471788"/>
            <a:ext cx="7132624" cy="1328829"/>
          </a:xfrm>
        </p:spPr>
        <p:txBody>
          <a:bodyPr>
            <a:normAutofit/>
          </a:bodyPr>
          <a:lstStyle>
            <a:lvl1pPr marL="0" indent="0" algn="l">
              <a:buNone/>
              <a:defRPr sz="3556">
                <a:solidFill>
                  <a:schemeClr val="bg1"/>
                </a:solidFill>
              </a:defRPr>
            </a:lvl1pPr>
            <a:lvl2pPr marL="812902" indent="0" algn="ctr">
              <a:buNone/>
              <a:defRPr sz="3556"/>
            </a:lvl2pPr>
            <a:lvl3pPr marL="1625803" indent="0" algn="ctr">
              <a:buNone/>
              <a:defRPr sz="3200"/>
            </a:lvl3pPr>
            <a:lvl4pPr marL="2438705" indent="0" algn="ctr">
              <a:buNone/>
              <a:defRPr sz="2845"/>
            </a:lvl4pPr>
            <a:lvl5pPr marL="3251606" indent="0" algn="ctr">
              <a:buNone/>
              <a:defRPr sz="2845"/>
            </a:lvl5pPr>
            <a:lvl6pPr marL="4064508" indent="0" algn="ctr">
              <a:buNone/>
              <a:defRPr sz="2845"/>
            </a:lvl6pPr>
            <a:lvl7pPr marL="4877410" indent="0" algn="ctr">
              <a:buNone/>
              <a:defRPr sz="2845"/>
            </a:lvl7pPr>
            <a:lvl8pPr marL="5690311" indent="0" algn="ctr">
              <a:buNone/>
              <a:defRPr sz="2845"/>
            </a:lvl8pPr>
            <a:lvl9pPr marL="6503213" indent="0" algn="ctr">
              <a:buNone/>
              <a:defRPr sz="2845"/>
            </a:lvl9pPr>
          </a:lstStyle>
          <a:p>
            <a:r>
              <a:rPr lang="nb-NO"/>
              <a:t>Klikk for å redigere undertittelstil i malen</a:t>
            </a:r>
            <a:endParaRPr lang="en-US"/>
          </a:p>
        </p:txBody>
      </p:sp>
      <p:sp>
        <p:nvSpPr>
          <p:cNvPr id="23" name="Plassholder for tekst 10"/>
          <p:cNvSpPr>
            <a:spLocks noGrp="1"/>
          </p:cNvSpPr>
          <p:nvPr>
            <p:ph type="body" sz="quarter" idx="17" hasCustomPrompt="1"/>
          </p:nvPr>
        </p:nvSpPr>
        <p:spPr>
          <a:xfrm>
            <a:off x="1487495" y="8088582"/>
            <a:ext cx="7132627" cy="431697"/>
          </a:xfrm>
        </p:spPr>
        <p:txBody>
          <a:bodyPr lIns="0" rIns="0">
            <a:noAutofit/>
          </a:bodyPr>
          <a:lstStyle>
            <a:lvl1pPr marL="0" indent="0" algn="l">
              <a:buNone/>
              <a:defRPr sz="1778" b="1" cap="all" baseline="0">
                <a:solidFill>
                  <a:schemeClr val="bg1"/>
                </a:solidFill>
              </a:defRPr>
            </a:lvl1pPr>
          </a:lstStyle>
          <a:p>
            <a:pPr lvl="0"/>
            <a:r>
              <a:rPr lang="nb-NO"/>
              <a:t>Navn </a:t>
            </a:r>
            <a:r>
              <a:rPr lang="nb-NO" err="1"/>
              <a:t>Navnesen</a:t>
            </a:r>
            <a:endParaRPr lang="nb-NO"/>
          </a:p>
        </p:txBody>
      </p:sp>
      <p:sp>
        <p:nvSpPr>
          <p:cNvPr id="24" name="Plassholder for tekst 10"/>
          <p:cNvSpPr>
            <a:spLocks noGrp="1"/>
          </p:cNvSpPr>
          <p:nvPr>
            <p:ph type="body" sz="quarter" idx="18" hasCustomPrompt="1"/>
          </p:nvPr>
        </p:nvSpPr>
        <p:spPr>
          <a:xfrm>
            <a:off x="1487495" y="8467836"/>
            <a:ext cx="7132627" cy="320851"/>
          </a:xfrm>
        </p:spPr>
        <p:txBody>
          <a:bodyPr lIns="0" rIns="0">
            <a:noAutofit/>
          </a:bodyPr>
          <a:lstStyle>
            <a:lvl1pPr marL="0" indent="0" algn="l">
              <a:buNone/>
              <a:defRPr sz="1778" b="0" i="1" cap="none" baseline="0">
                <a:solidFill>
                  <a:schemeClr val="bg1"/>
                </a:solidFill>
              </a:defRPr>
            </a:lvl1pPr>
          </a:lstStyle>
          <a:p>
            <a:pPr lvl="0"/>
            <a:r>
              <a:rPr lang="nb-NO"/>
              <a:t>Tittel / Rolle</a:t>
            </a:r>
          </a:p>
        </p:txBody>
      </p:sp>
      <p:sp>
        <p:nvSpPr>
          <p:cNvPr id="2" name="Plassholder for tekst 10">
            <a:extLst>
              <a:ext uri="{FF2B5EF4-FFF2-40B4-BE49-F238E27FC236}">
                <a16:creationId xmlns:a16="http://schemas.microsoft.com/office/drawing/2014/main" id="{D86A70C0-78CA-0B60-0BA0-87232858BE1D}"/>
              </a:ext>
            </a:extLst>
          </p:cNvPr>
          <p:cNvSpPr>
            <a:spLocks noGrp="1"/>
          </p:cNvSpPr>
          <p:nvPr>
            <p:ph type="body" sz="quarter" idx="19" hasCustomPrompt="1"/>
          </p:nvPr>
        </p:nvSpPr>
        <p:spPr>
          <a:xfrm>
            <a:off x="1487494" y="9086824"/>
            <a:ext cx="3783242" cy="431697"/>
          </a:xfrm>
        </p:spPr>
        <p:txBody>
          <a:bodyPr lIns="0" rIns="0" anchor="b">
            <a:noAutofit/>
          </a:bodyPr>
          <a:lstStyle>
            <a:lvl1pPr marL="0" indent="0" algn="l">
              <a:buNone/>
              <a:defRPr sz="1422" b="0" i="0" cap="all" baseline="0">
                <a:solidFill>
                  <a:schemeClr val="bg1"/>
                </a:solidFill>
              </a:defRPr>
            </a:lvl1pPr>
          </a:lstStyle>
          <a:p>
            <a:pPr lvl="0"/>
            <a:r>
              <a:rPr lang="nb-NO"/>
              <a:t>Dato</a:t>
            </a:r>
          </a:p>
        </p:txBody>
      </p:sp>
      <p:sp>
        <p:nvSpPr>
          <p:cNvPr id="3" name="Plassholder for bilde 6">
            <a:extLst>
              <a:ext uri="{FF2B5EF4-FFF2-40B4-BE49-F238E27FC236}">
                <a16:creationId xmlns:a16="http://schemas.microsoft.com/office/drawing/2014/main" id="{C5407FC6-8302-4E42-F139-88A68C0C5C6F}"/>
              </a:ext>
            </a:extLst>
          </p:cNvPr>
          <p:cNvSpPr>
            <a:spLocks noGrp="1"/>
          </p:cNvSpPr>
          <p:nvPr>
            <p:ph type="pic" sz="quarter" idx="14"/>
          </p:nvPr>
        </p:nvSpPr>
        <p:spPr>
          <a:xfrm>
            <a:off x="10838657" y="2926461"/>
            <a:ext cx="9351163" cy="6117117"/>
          </a:xfrm>
        </p:spPr>
        <p:txBody>
          <a:bodyPr/>
          <a:lstStyle>
            <a:lvl1pPr>
              <a:defRPr>
                <a:solidFill>
                  <a:schemeClr val="bg1"/>
                </a:solidFill>
              </a:defRPr>
            </a:lvl1pPr>
          </a:lstStyle>
          <a:p>
            <a:r>
              <a:rPr lang="nb-NO"/>
              <a:t>Klikk på ikonet for å legge til et bilde</a:t>
            </a:r>
          </a:p>
        </p:txBody>
      </p:sp>
      <p:sp>
        <p:nvSpPr>
          <p:cNvPr id="4" name="Plassholder for tekst 10">
            <a:extLst>
              <a:ext uri="{FF2B5EF4-FFF2-40B4-BE49-F238E27FC236}">
                <a16:creationId xmlns:a16="http://schemas.microsoft.com/office/drawing/2014/main" id="{40E6A431-46A4-4319-B8FA-0FE915E816A9}"/>
              </a:ext>
            </a:extLst>
          </p:cNvPr>
          <p:cNvSpPr>
            <a:spLocks noGrp="1"/>
          </p:cNvSpPr>
          <p:nvPr>
            <p:ph type="body" sz="quarter" idx="20" hasCustomPrompt="1"/>
          </p:nvPr>
        </p:nvSpPr>
        <p:spPr>
          <a:xfrm>
            <a:off x="16478146" y="9204466"/>
            <a:ext cx="3711673" cy="1151617"/>
          </a:xfrm>
        </p:spPr>
        <p:txBody>
          <a:bodyPr lIns="0" rIns="0">
            <a:noAutofit/>
          </a:bodyPr>
          <a:lstStyle>
            <a:lvl1pPr marL="0" indent="0" algn="r">
              <a:buNone/>
              <a:defRPr sz="1422">
                <a:solidFill>
                  <a:schemeClr val="bg1"/>
                </a:solidFill>
              </a:defRPr>
            </a:lvl1pPr>
          </a:lstStyle>
          <a:p>
            <a:pPr lvl="0"/>
            <a:r>
              <a:rPr lang="nb-NO"/>
              <a:t>Bildetekst og fotokreditering</a:t>
            </a:r>
            <a:br>
              <a:rPr lang="nb-NO"/>
            </a:br>
            <a:endParaRPr lang="nb-NO"/>
          </a:p>
        </p:txBody>
      </p:sp>
      <p:pic>
        <p:nvPicPr>
          <p:cNvPr id="6" name="Grafikk 5">
            <a:extLst>
              <a:ext uri="{FF2B5EF4-FFF2-40B4-BE49-F238E27FC236}">
                <a16:creationId xmlns:a16="http://schemas.microsoft.com/office/drawing/2014/main" id="{DE63E3B7-6705-FDD9-2CE3-6719FE9B7C5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48977" y="-72806"/>
            <a:ext cx="5467667" cy="2210162"/>
          </a:xfrm>
          <a:prstGeom prst="rect">
            <a:avLst/>
          </a:prstGeom>
        </p:spPr>
      </p:pic>
      <p:sp>
        <p:nvSpPr>
          <p:cNvPr id="8" name="Rektangel 7">
            <a:extLst>
              <a:ext uri="{FF2B5EF4-FFF2-40B4-BE49-F238E27FC236}">
                <a16:creationId xmlns:a16="http://schemas.microsoft.com/office/drawing/2014/main" id="{FC4554E5-7D27-39A3-63ED-DE250AA5D29E}"/>
              </a:ext>
            </a:extLst>
          </p:cNvPr>
          <p:cNvSpPr/>
          <p:nvPr userDrawn="1"/>
        </p:nvSpPr>
        <p:spPr>
          <a:xfrm>
            <a:off x="2481482" y="1272840"/>
            <a:ext cx="4214241" cy="502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779"/>
          </a:p>
        </p:txBody>
      </p:sp>
    </p:spTree>
    <p:extLst>
      <p:ext uri="{BB962C8B-B14F-4D97-AF65-F5344CB8AC3E}">
        <p14:creationId xmlns:p14="http://schemas.microsoft.com/office/powerpoint/2010/main" val="42624119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NNHOLD 2 kolonner">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490315" y="3245979"/>
            <a:ext cx="9212858" cy="7736718"/>
          </a:xfrm>
        </p:spPr>
        <p:txBody>
          <a:bodyPr>
            <a:noAutofit/>
          </a:bodyPr>
          <a:lstStyle>
            <a:lvl1pPr marL="508064" indent="-508064">
              <a:lnSpc>
                <a:spcPct val="100000"/>
              </a:lnSpc>
              <a:spcBef>
                <a:spcPts val="2134"/>
              </a:spcBef>
              <a:spcAft>
                <a:spcPts val="0"/>
              </a:spcAft>
              <a:buFont typeface="Arial" panose="020B0604020202020204" pitchFamily="34" charset="0"/>
              <a:buChar char="•"/>
              <a:defRPr sz="2489">
                <a:solidFill>
                  <a:schemeClr val="tx1"/>
                </a:solidFill>
              </a:defRPr>
            </a:lvl1pPr>
            <a:lvl2pPr marL="1320965" indent="-508064">
              <a:lnSpc>
                <a:spcPct val="100000"/>
              </a:lnSpc>
              <a:spcBef>
                <a:spcPts val="2134"/>
              </a:spcBef>
              <a:spcAft>
                <a:spcPts val="0"/>
              </a:spcAft>
              <a:buFont typeface="Arial" panose="020B0604020202020204" pitchFamily="34" charset="0"/>
              <a:buChar char="•"/>
              <a:defRPr sz="2489">
                <a:solidFill>
                  <a:schemeClr val="tx1"/>
                </a:solidFill>
              </a:defRPr>
            </a:lvl2pPr>
            <a:lvl3pPr marL="2133867" indent="-508064">
              <a:lnSpc>
                <a:spcPct val="100000"/>
              </a:lnSpc>
              <a:spcBef>
                <a:spcPts val="2134"/>
              </a:spcBef>
              <a:spcAft>
                <a:spcPts val="0"/>
              </a:spcAft>
              <a:buFont typeface="Arial" panose="020B0604020202020204" pitchFamily="34" charset="0"/>
              <a:buChar char="•"/>
              <a:defRPr sz="2489">
                <a:solidFill>
                  <a:schemeClr val="tx1"/>
                </a:solidFill>
              </a:defRPr>
            </a:lvl3pPr>
            <a:lvl4pPr marL="2743543" indent="-304838">
              <a:lnSpc>
                <a:spcPct val="100000"/>
              </a:lnSpc>
              <a:spcBef>
                <a:spcPts val="2134"/>
              </a:spcBef>
              <a:spcAft>
                <a:spcPts val="0"/>
              </a:spcAft>
              <a:buFont typeface="Arial" panose="020B0604020202020204" pitchFamily="34" charset="0"/>
              <a:buChar char="•"/>
              <a:defRPr sz="1778">
                <a:solidFill>
                  <a:schemeClr val="tx1"/>
                </a:solidFill>
              </a:defRPr>
            </a:lvl4pPr>
          </a:lstStyle>
          <a:p>
            <a:pPr lvl="0"/>
            <a:r>
              <a:rPr lang="nb-NO"/>
              <a:t>Rediger tekststiler i malen</a:t>
            </a:r>
          </a:p>
          <a:p>
            <a:pPr lvl="1"/>
            <a:r>
              <a:rPr lang="nb-NO" err="1"/>
              <a:t>Gfgfgfg</a:t>
            </a:r>
            <a:endParaRPr lang="nb-NO"/>
          </a:p>
          <a:p>
            <a:pPr lvl="2"/>
            <a:r>
              <a:rPr lang="nb-NO" err="1"/>
              <a:t>Gfgfgfgf</a:t>
            </a:r>
            <a:endParaRPr lang="nb-NO"/>
          </a:p>
          <a:p>
            <a:pPr lvl="3"/>
            <a:r>
              <a:rPr lang="nb-NO" err="1"/>
              <a:t>Gfgfgfgf</a:t>
            </a:r>
            <a:endParaRPr lang="nb-NO"/>
          </a:p>
          <a:p>
            <a:pPr lvl="0"/>
            <a:endParaRPr lang="nb-NO"/>
          </a:p>
        </p:txBody>
      </p:sp>
      <p:sp>
        <p:nvSpPr>
          <p:cNvPr id="2" name="Title 1"/>
          <p:cNvSpPr>
            <a:spLocks noGrp="1"/>
          </p:cNvSpPr>
          <p:nvPr>
            <p:ph type="title"/>
          </p:nvPr>
        </p:nvSpPr>
        <p:spPr/>
        <p:txBody>
          <a:bodyPr/>
          <a:lstStyle/>
          <a:p>
            <a:r>
              <a:rPr lang="nb-NO"/>
              <a:t>Klikk for å redigere tittelstil</a:t>
            </a:r>
            <a:endParaRPr lang="en-US"/>
          </a:p>
        </p:txBody>
      </p:sp>
      <p:sp>
        <p:nvSpPr>
          <p:cNvPr id="4" name="Content Placeholder 3"/>
          <p:cNvSpPr>
            <a:spLocks noGrp="1"/>
          </p:cNvSpPr>
          <p:nvPr>
            <p:ph sz="half" idx="2" hasCustomPrompt="1"/>
          </p:nvPr>
        </p:nvSpPr>
        <p:spPr>
          <a:xfrm>
            <a:off x="10974140" y="3245978"/>
            <a:ext cx="9212858" cy="7736720"/>
          </a:xfrm>
        </p:spPr>
        <p:txBody>
          <a:bodyPr>
            <a:noAutofit/>
          </a:bodyPr>
          <a:lstStyle>
            <a:lvl1pPr marL="508064" indent="-508064">
              <a:spcBef>
                <a:spcPts val="2134"/>
              </a:spcBef>
              <a:spcAft>
                <a:spcPts val="0"/>
              </a:spcAft>
              <a:buFont typeface="Arial" panose="020B0604020202020204" pitchFamily="34" charset="0"/>
              <a:buChar char="•"/>
              <a:defRPr sz="2489">
                <a:solidFill>
                  <a:schemeClr val="tx1"/>
                </a:solidFill>
              </a:defRPr>
            </a:lvl1pPr>
            <a:lvl2pPr marL="1320965" indent="-508064">
              <a:spcBef>
                <a:spcPts val="2134"/>
              </a:spcBef>
              <a:spcAft>
                <a:spcPts val="0"/>
              </a:spcAft>
              <a:buFont typeface="Arial" panose="020B0604020202020204" pitchFamily="34" charset="0"/>
              <a:buChar char="•"/>
              <a:defRPr sz="2489">
                <a:solidFill>
                  <a:schemeClr val="tx1"/>
                </a:solidFill>
              </a:defRPr>
            </a:lvl2pPr>
            <a:lvl3pPr marL="2133867" indent="-508064">
              <a:spcBef>
                <a:spcPts val="2134"/>
              </a:spcBef>
              <a:spcAft>
                <a:spcPts val="0"/>
              </a:spcAft>
              <a:buFont typeface="Arial" panose="020B0604020202020204" pitchFamily="34" charset="0"/>
              <a:buChar char="•"/>
              <a:defRPr sz="2489">
                <a:solidFill>
                  <a:schemeClr val="tx1"/>
                </a:solidFill>
              </a:defRPr>
            </a:lvl3pPr>
            <a:lvl4pPr marL="2743543" indent="-304838">
              <a:spcBef>
                <a:spcPts val="2134"/>
              </a:spcBef>
              <a:spcAft>
                <a:spcPts val="0"/>
              </a:spcAft>
              <a:buFont typeface="Arial" panose="020B0604020202020204" pitchFamily="34" charset="0"/>
              <a:buChar char="•"/>
              <a:defRPr sz="1778">
                <a:solidFill>
                  <a:schemeClr val="tx1"/>
                </a:solidFill>
              </a:defRPr>
            </a:lvl4pPr>
          </a:lstStyle>
          <a:p>
            <a:pPr lvl="0"/>
            <a:r>
              <a:rPr lang="nb-NO"/>
              <a:t>Rediger tekststiler i malen</a:t>
            </a:r>
          </a:p>
          <a:p>
            <a:pPr lvl="1"/>
            <a:r>
              <a:rPr lang="nb-NO" err="1"/>
              <a:t>Gfgfgfg</a:t>
            </a:r>
            <a:endParaRPr lang="nb-NO"/>
          </a:p>
          <a:p>
            <a:pPr lvl="2"/>
            <a:r>
              <a:rPr lang="nb-NO" err="1"/>
              <a:t>Gfgfgfgf</a:t>
            </a:r>
            <a:endParaRPr lang="nb-NO"/>
          </a:p>
          <a:p>
            <a:pPr lvl="3"/>
            <a:r>
              <a:rPr lang="nb-NO" err="1"/>
              <a:t>Gfgfgfgf</a:t>
            </a:r>
            <a:endParaRPr lang="nb-NO"/>
          </a:p>
        </p:txBody>
      </p:sp>
    </p:spTree>
    <p:extLst>
      <p:ext uri="{BB962C8B-B14F-4D97-AF65-F5344CB8AC3E}">
        <p14:creationId xmlns:p14="http://schemas.microsoft.com/office/powerpoint/2010/main" val="33690706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FORSIDE ENGELSK rød_uten bilde">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B00A2280-44C4-6A87-82AB-5B669BB05E8F}"/>
              </a:ext>
            </a:extLst>
          </p:cNvPr>
          <p:cNvSpPr/>
          <p:nvPr userDrawn="1"/>
        </p:nvSpPr>
        <p:spPr>
          <a:xfrm>
            <a:off x="619352" y="2043877"/>
            <a:ext cx="20438609" cy="95230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pic>
        <p:nvPicPr>
          <p:cNvPr id="4" name="Bilde 3">
            <a:extLst>
              <a:ext uri="{FF2B5EF4-FFF2-40B4-BE49-F238E27FC236}">
                <a16:creationId xmlns:a16="http://schemas.microsoft.com/office/drawing/2014/main" id="{18CEA4EE-C01F-5C8E-305F-863711FDE9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1677313" cy="12193588"/>
          </a:xfrm>
          <a:prstGeom prst="rect">
            <a:avLst/>
          </a:prstGeom>
        </p:spPr>
      </p:pic>
      <p:sp>
        <p:nvSpPr>
          <p:cNvPr id="13" name="Title 1"/>
          <p:cNvSpPr>
            <a:spLocks noGrp="1"/>
          </p:cNvSpPr>
          <p:nvPr>
            <p:ph type="ctrTitle"/>
          </p:nvPr>
        </p:nvSpPr>
        <p:spPr>
          <a:xfrm>
            <a:off x="1487495" y="2377132"/>
            <a:ext cx="7759235" cy="3719665"/>
          </a:xfrm>
        </p:spPr>
        <p:txBody>
          <a:bodyPr rIns="0" anchor="b">
            <a:normAutofit/>
          </a:bodyPr>
          <a:lstStyle>
            <a:lvl1pPr algn="l">
              <a:defRPr sz="7112" b="1">
                <a:solidFill>
                  <a:schemeClr val="bg1"/>
                </a:solidFill>
              </a:defRPr>
            </a:lvl1pPr>
          </a:lstStyle>
          <a:p>
            <a:r>
              <a:rPr lang="nb-NO"/>
              <a:t>Klikk for å redigere tittelstil</a:t>
            </a:r>
            <a:endParaRPr lang="en-US"/>
          </a:p>
        </p:txBody>
      </p:sp>
      <p:sp>
        <p:nvSpPr>
          <p:cNvPr id="22" name="Subtitle 2"/>
          <p:cNvSpPr>
            <a:spLocks noGrp="1"/>
          </p:cNvSpPr>
          <p:nvPr>
            <p:ph type="subTitle" idx="1"/>
          </p:nvPr>
        </p:nvSpPr>
        <p:spPr>
          <a:xfrm>
            <a:off x="1487496" y="6471788"/>
            <a:ext cx="7132624" cy="1328829"/>
          </a:xfrm>
        </p:spPr>
        <p:txBody>
          <a:bodyPr>
            <a:normAutofit/>
          </a:bodyPr>
          <a:lstStyle>
            <a:lvl1pPr marL="0" indent="0" algn="l">
              <a:buNone/>
              <a:defRPr sz="3556">
                <a:solidFill>
                  <a:schemeClr val="bg1"/>
                </a:solidFill>
              </a:defRPr>
            </a:lvl1pPr>
            <a:lvl2pPr marL="812902" indent="0" algn="ctr">
              <a:buNone/>
              <a:defRPr sz="3556"/>
            </a:lvl2pPr>
            <a:lvl3pPr marL="1625803" indent="0" algn="ctr">
              <a:buNone/>
              <a:defRPr sz="3200"/>
            </a:lvl3pPr>
            <a:lvl4pPr marL="2438705" indent="0" algn="ctr">
              <a:buNone/>
              <a:defRPr sz="2845"/>
            </a:lvl4pPr>
            <a:lvl5pPr marL="3251606" indent="0" algn="ctr">
              <a:buNone/>
              <a:defRPr sz="2845"/>
            </a:lvl5pPr>
            <a:lvl6pPr marL="4064508" indent="0" algn="ctr">
              <a:buNone/>
              <a:defRPr sz="2845"/>
            </a:lvl6pPr>
            <a:lvl7pPr marL="4877410" indent="0" algn="ctr">
              <a:buNone/>
              <a:defRPr sz="2845"/>
            </a:lvl7pPr>
            <a:lvl8pPr marL="5690311" indent="0" algn="ctr">
              <a:buNone/>
              <a:defRPr sz="2845"/>
            </a:lvl8pPr>
            <a:lvl9pPr marL="6503213" indent="0" algn="ctr">
              <a:buNone/>
              <a:defRPr sz="2845"/>
            </a:lvl9pPr>
          </a:lstStyle>
          <a:p>
            <a:r>
              <a:rPr lang="nb-NO"/>
              <a:t>Klikk for å redigere undertittelstil i malen</a:t>
            </a:r>
            <a:endParaRPr lang="en-US"/>
          </a:p>
        </p:txBody>
      </p:sp>
      <p:sp>
        <p:nvSpPr>
          <p:cNvPr id="23" name="Plassholder for tekst 10"/>
          <p:cNvSpPr>
            <a:spLocks noGrp="1"/>
          </p:cNvSpPr>
          <p:nvPr>
            <p:ph type="body" sz="quarter" idx="17" hasCustomPrompt="1"/>
          </p:nvPr>
        </p:nvSpPr>
        <p:spPr>
          <a:xfrm>
            <a:off x="1487495" y="8088582"/>
            <a:ext cx="7132627" cy="431697"/>
          </a:xfrm>
        </p:spPr>
        <p:txBody>
          <a:bodyPr lIns="0" rIns="0">
            <a:noAutofit/>
          </a:bodyPr>
          <a:lstStyle>
            <a:lvl1pPr marL="0" indent="0" algn="l">
              <a:buNone/>
              <a:defRPr sz="1778" b="1" cap="all" baseline="0">
                <a:solidFill>
                  <a:schemeClr val="bg1"/>
                </a:solidFill>
              </a:defRPr>
            </a:lvl1pPr>
          </a:lstStyle>
          <a:p>
            <a:pPr lvl="0"/>
            <a:r>
              <a:rPr lang="nb-NO"/>
              <a:t>Navn </a:t>
            </a:r>
            <a:r>
              <a:rPr lang="nb-NO" err="1"/>
              <a:t>Navnesen</a:t>
            </a:r>
            <a:endParaRPr lang="nb-NO"/>
          </a:p>
        </p:txBody>
      </p:sp>
      <p:sp>
        <p:nvSpPr>
          <p:cNvPr id="24" name="Plassholder for tekst 10"/>
          <p:cNvSpPr>
            <a:spLocks noGrp="1"/>
          </p:cNvSpPr>
          <p:nvPr>
            <p:ph type="body" sz="quarter" idx="18" hasCustomPrompt="1"/>
          </p:nvPr>
        </p:nvSpPr>
        <p:spPr>
          <a:xfrm>
            <a:off x="1487495" y="8467836"/>
            <a:ext cx="7132627" cy="320851"/>
          </a:xfrm>
        </p:spPr>
        <p:txBody>
          <a:bodyPr lIns="0" rIns="0">
            <a:noAutofit/>
          </a:bodyPr>
          <a:lstStyle>
            <a:lvl1pPr marL="0" indent="0" algn="l">
              <a:buNone/>
              <a:defRPr sz="1778" b="0" i="1" cap="none" baseline="0">
                <a:solidFill>
                  <a:schemeClr val="bg1"/>
                </a:solidFill>
              </a:defRPr>
            </a:lvl1pPr>
          </a:lstStyle>
          <a:p>
            <a:pPr lvl="0"/>
            <a:r>
              <a:rPr lang="nb-NO"/>
              <a:t>Tittel / Rolle</a:t>
            </a:r>
          </a:p>
        </p:txBody>
      </p:sp>
      <p:sp>
        <p:nvSpPr>
          <p:cNvPr id="2" name="Plassholder for tekst 10">
            <a:extLst>
              <a:ext uri="{FF2B5EF4-FFF2-40B4-BE49-F238E27FC236}">
                <a16:creationId xmlns:a16="http://schemas.microsoft.com/office/drawing/2014/main" id="{D86A70C0-78CA-0B60-0BA0-87232858BE1D}"/>
              </a:ext>
            </a:extLst>
          </p:cNvPr>
          <p:cNvSpPr>
            <a:spLocks noGrp="1"/>
          </p:cNvSpPr>
          <p:nvPr>
            <p:ph type="body" sz="quarter" idx="19" hasCustomPrompt="1"/>
          </p:nvPr>
        </p:nvSpPr>
        <p:spPr>
          <a:xfrm>
            <a:off x="1487494" y="9086824"/>
            <a:ext cx="3783242" cy="431697"/>
          </a:xfrm>
        </p:spPr>
        <p:txBody>
          <a:bodyPr lIns="0" rIns="0" anchor="b">
            <a:noAutofit/>
          </a:bodyPr>
          <a:lstStyle>
            <a:lvl1pPr marL="0" indent="0" algn="l">
              <a:buNone/>
              <a:defRPr sz="1422" b="0" i="0" cap="all" baseline="0">
                <a:solidFill>
                  <a:schemeClr val="bg1"/>
                </a:solidFill>
              </a:defRPr>
            </a:lvl1pPr>
          </a:lstStyle>
          <a:p>
            <a:pPr lvl="0"/>
            <a:r>
              <a:rPr lang="nb-NO"/>
              <a:t>Dato</a:t>
            </a:r>
          </a:p>
        </p:txBody>
      </p:sp>
      <p:pic>
        <p:nvPicPr>
          <p:cNvPr id="5" name="Grafikk 4">
            <a:extLst>
              <a:ext uri="{FF2B5EF4-FFF2-40B4-BE49-F238E27FC236}">
                <a16:creationId xmlns:a16="http://schemas.microsoft.com/office/drawing/2014/main" id="{786A252D-2D97-A319-88FD-5C633E666BA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8977" y="-86505"/>
            <a:ext cx="5876909" cy="2203859"/>
          </a:xfrm>
          <a:prstGeom prst="rect">
            <a:avLst/>
          </a:prstGeom>
        </p:spPr>
      </p:pic>
    </p:spTree>
    <p:extLst>
      <p:ext uri="{BB962C8B-B14F-4D97-AF65-F5344CB8AC3E}">
        <p14:creationId xmlns:p14="http://schemas.microsoft.com/office/powerpoint/2010/main" val="136079729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FORSIDE ENGELSK rød_med 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34FF8A4-D074-1D92-B755-05DB002146DE}"/>
              </a:ext>
            </a:extLst>
          </p:cNvPr>
          <p:cNvSpPr/>
          <p:nvPr userDrawn="1"/>
        </p:nvSpPr>
        <p:spPr>
          <a:xfrm>
            <a:off x="619352" y="2043877"/>
            <a:ext cx="20438609" cy="95230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pic>
        <p:nvPicPr>
          <p:cNvPr id="6" name="Bilde 5">
            <a:extLst>
              <a:ext uri="{FF2B5EF4-FFF2-40B4-BE49-F238E27FC236}">
                <a16:creationId xmlns:a16="http://schemas.microsoft.com/office/drawing/2014/main" id="{5BF6DC7A-A334-9B4B-4F7B-ACE635584FB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0000"/>
          <a:stretch/>
        </p:blipFill>
        <p:spPr>
          <a:xfrm>
            <a:off x="0" y="0"/>
            <a:ext cx="10838657" cy="12193588"/>
          </a:xfrm>
          <a:prstGeom prst="rect">
            <a:avLst/>
          </a:prstGeom>
        </p:spPr>
      </p:pic>
      <p:sp>
        <p:nvSpPr>
          <p:cNvPr id="13" name="Title 1"/>
          <p:cNvSpPr>
            <a:spLocks noGrp="1"/>
          </p:cNvSpPr>
          <p:nvPr>
            <p:ph type="ctrTitle"/>
          </p:nvPr>
        </p:nvSpPr>
        <p:spPr>
          <a:xfrm>
            <a:off x="1487495" y="2377132"/>
            <a:ext cx="7759235" cy="3719665"/>
          </a:xfrm>
        </p:spPr>
        <p:txBody>
          <a:bodyPr rIns="0" anchor="b">
            <a:normAutofit/>
          </a:bodyPr>
          <a:lstStyle>
            <a:lvl1pPr algn="l">
              <a:defRPr sz="7112" b="1">
                <a:solidFill>
                  <a:schemeClr val="bg1"/>
                </a:solidFill>
              </a:defRPr>
            </a:lvl1pPr>
          </a:lstStyle>
          <a:p>
            <a:r>
              <a:rPr lang="nb-NO"/>
              <a:t>Klikk for å redigere tittelstil</a:t>
            </a:r>
            <a:endParaRPr lang="en-US"/>
          </a:p>
        </p:txBody>
      </p:sp>
      <p:sp>
        <p:nvSpPr>
          <p:cNvPr id="22" name="Subtitle 2"/>
          <p:cNvSpPr>
            <a:spLocks noGrp="1"/>
          </p:cNvSpPr>
          <p:nvPr>
            <p:ph type="subTitle" idx="1"/>
          </p:nvPr>
        </p:nvSpPr>
        <p:spPr>
          <a:xfrm>
            <a:off x="1487496" y="6471788"/>
            <a:ext cx="7132624" cy="1328829"/>
          </a:xfrm>
        </p:spPr>
        <p:txBody>
          <a:bodyPr>
            <a:normAutofit/>
          </a:bodyPr>
          <a:lstStyle>
            <a:lvl1pPr marL="0" indent="0" algn="l">
              <a:buNone/>
              <a:defRPr sz="3556">
                <a:solidFill>
                  <a:schemeClr val="bg1"/>
                </a:solidFill>
              </a:defRPr>
            </a:lvl1pPr>
            <a:lvl2pPr marL="812902" indent="0" algn="ctr">
              <a:buNone/>
              <a:defRPr sz="3556"/>
            </a:lvl2pPr>
            <a:lvl3pPr marL="1625803" indent="0" algn="ctr">
              <a:buNone/>
              <a:defRPr sz="3200"/>
            </a:lvl3pPr>
            <a:lvl4pPr marL="2438705" indent="0" algn="ctr">
              <a:buNone/>
              <a:defRPr sz="2845"/>
            </a:lvl4pPr>
            <a:lvl5pPr marL="3251606" indent="0" algn="ctr">
              <a:buNone/>
              <a:defRPr sz="2845"/>
            </a:lvl5pPr>
            <a:lvl6pPr marL="4064508" indent="0" algn="ctr">
              <a:buNone/>
              <a:defRPr sz="2845"/>
            </a:lvl6pPr>
            <a:lvl7pPr marL="4877410" indent="0" algn="ctr">
              <a:buNone/>
              <a:defRPr sz="2845"/>
            </a:lvl7pPr>
            <a:lvl8pPr marL="5690311" indent="0" algn="ctr">
              <a:buNone/>
              <a:defRPr sz="2845"/>
            </a:lvl8pPr>
            <a:lvl9pPr marL="6503213" indent="0" algn="ctr">
              <a:buNone/>
              <a:defRPr sz="2845"/>
            </a:lvl9pPr>
          </a:lstStyle>
          <a:p>
            <a:r>
              <a:rPr lang="nb-NO"/>
              <a:t>Klikk for å redigere undertittelstil i malen</a:t>
            </a:r>
            <a:endParaRPr lang="en-US"/>
          </a:p>
        </p:txBody>
      </p:sp>
      <p:sp>
        <p:nvSpPr>
          <p:cNvPr id="23" name="Plassholder for tekst 10"/>
          <p:cNvSpPr>
            <a:spLocks noGrp="1"/>
          </p:cNvSpPr>
          <p:nvPr>
            <p:ph type="body" sz="quarter" idx="17" hasCustomPrompt="1"/>
          </p:nvPr>
        </p:nvSpPr>
        <p:spPr>
          <a:xfrm>
            <a:off x="1487495" y="8088582"/>
            <a:ext cx="7132627" cy="431697"/>
          </a:xfrm>
        </p:spPr>
        <p:txBody>
          <a:bodyPr lIns="0" rIns="0">
            <a:noAutofit/>
          </a:bodyPr>
          <a:lstStyle>
            <a:lvl1pPr marL="0" indent="0" algn="l">
              <a:buNone/>
              <a:defRPr sz="1778" b="1" cap="all" baseline="0">
                <a:solidFill>
                  <a:schemeClr val="bg1"/>
                </a:solidFill>
              </a:defRPr>
            </a:lvl1pPr>
          </a:lstStyle>
          <a:p>
            <a:pPr lvl="0"/>
            <a:r>
              <a:rPr lang="nb-NO"/>
              <a:t>Navn </a:t>
            </a:r>
            <a:r>
              <a:rPr lang="nb-NO" err="1"/>
              <a:t>Navnesen</a:t>
            </a:r>
            <a:endParaRPr lang="nb-NO"/>
          </a:p>
        </p:txBody>
      </p:sp>
      <p:sp>
        <p:nvSpPr>
          <p:cNvPr id="24" name="Plassholder for tekst 10"/>
          <p:cNvSpPr>
            <a:spLocks noGrp="1"/>
          </p:cNvSpPr>
          <p:nvPr>
            <p:ph type="body" sz="quarter" idx="18" hasCustomPrompt="1"/>
          </p:nvPr>
        </p:nvSpPr>
        <p:spPr>
          <a:xfrm>
            <a:off x="1487495" y="8467836"/>
            <a:ext cx="7132627" cy="320851"/>
          </a:xfrm>
        </p:spPr>
        <p:txBody>
          <a:bodyPr lIns="0" rIns="0">
            <a:noAutofit/>
          </a:bodyPr>
          <a:lstStyle>
            <a:lvl1pPr marL="0" indent="0" algn="l">
              <a:buNone/>
              <a:defRPr sz="1778" b="0" i="1" cap="none" baseline="0">
                <a:solidFill>
                  <a:schemeClr val="bg1"/>
                </a:solidFill>
              </a:defRPr>
            </a:lvl1pPr>
          </a:lstStyle>
          <a:p>
            <a:pPr lvl="0"/>
            <a:r>
              <a:rPr lang="nb-NO"/>
              <a:t>Tittel / Rolle</a:t>
            </a:r>
          </a:p>
        </p:txBody>
      </p:sp>
      <p:sp>
        <p:nvSpPr>
          <p:cNvPr id="2" name="Plassholder for tekst 10">
            <a:extLst>
              <a:ext uri="{FF2B5EF4-FFF2-40B4-BE49-F238E27FC236}">
                <a16:creationId xmlns:a16="http://schemas.microsoft.com/office/drawing/2014/main" id="{D86A70C0-78CA-0B60-0BA0-87232858BE1D}"/>
              </a:ext>
            </a:extLst>
          </p:cNvPr>
          <p:cNvSpPr>
            <a:spLocks noGrp="1"/>
          </p:cNvSpPr>
          <p:nvPr>
            <p:ph type="body" sz="quarter" idx="19" hasCustomPrompt="1"/>
          </p:nvPr>
        </p:nvSpPr>
        <p:spPr>
          <a:xfrm>
            <a:off x="1487494" y="9086824"/>
            <a:ext cx="3783242" cy="431697"/>
          </a:xfrm>
        </p:spPr>
        <p:txBody>
          <a:bodyPr lIns="0" rIns="0" anchor="b">
            <a:noAutofit/>
          </a:bodyPr>
          <a:lstStyle>
            <a:lvl1pPr marL="0" indent="0" algn="l">
              <a:buNone/>
              <a:defRPr sz="1422" b="0" i="0" cap="all" baseline="0">
                <a:solidFill>
                  <a:schemeClr val="bg1"/>
                </a:solidFill>
              </a:defRPr>
            </a:lvl1pPr>
          </a:lstStyle>
          <a:p>
            <a:pPr lvl="0"/>
            <a:r>
              <a:rPr lang="nb-NO"/>
              <a:t>Dato</a:t>
            </a:r>
          </a:p>
        </p:txBody>
      </p:sp>
      <p:sp>
        <p:nvSpPr>
          <p:cNvPr id="3" name="Plassholder for bilde 6">
            <a:extLst>
              <a:ext uri="{FF2B5EF4-FFF2-40B4-BE49-F238E27FC236}">
                <a16:creationId xmlns:a16="http://schemas.microsoft.com/office/drawing/2014/main" id="{C5407FC6-8302-4E42-F139-88A68C0C5C6F}"/>
              </a:ext>
            </a:extLst>
          </p:cNvPr>
          <p:cNvSpPr>
            <a:spLocks noGrp="1"/>
          </p:cNvSpPr>
          <p:nvPr>
            <p:ph type="pic" sz="quarter" idx="14"/>
          </p:nvPr>
        </p:nvSpPr>
        <p:spPr>
          <a:xfrm>
            <a:off x="10838657" y="2926461"/>
            <a:ext cx="9351163" cy="6117117"/>
          </a:xfrm>
        </p:spPr>
        <p:txBody>
          <a:bodyPr/>
          <a:lstStyle>
            <a:lvl1pPr>
              <a:defRPr>
                <a:solidFill>
                  <a:schemeClr val="bg1"/>
                </a:solidFill>
              </a:defRPr>
            </a:lvl1pPr>
          </a:lstStyle>
          <a:p>
            <a:r>
              <a:rPr lang="nb-NO"/>
              <a:t>Klikk på ikonet for å legge til et bilde</a:t>
            </a:r>
          </a:p>
        </p:txBody>
      </p:sp>
      <p:sp>
        <p:nvSpPr>
          <p:cNvPr id="4" name="Plassholder for tekst 10">
            <a:extLst>
              <a:ext uri="{FF2B5EF4-FFF2-40B4-BE49-F238E27FC236}">
                <a16:creationId xmlns:a16="http://schemas.microsoft.com/office/drawing/2014/main" id="{40E6A431-46A4-4319-B8FA-0FE915E816A9}"/>
              </a:ext>
            </a:extLst>
          </p:cNvPr>
          <p:cNvSpPr>
            <a:spLocks noGrp="1"/>
          </p:cNvSpPr>
          <p:nvPr>
            <p:ph type="body" sz="quarter" idx="20" hasCustomPrompt="1"/>
          </p:nvPr>
        </p:nvSpPr>
        <p:spPr>
          <a:xfrm>
            <a:off x="16478146" y="9204466"/>
            <a:ext cx="3711673" cy="1151617"/>
          </a:xfrm>
        </p:spPr>
        <p:txBody>
          <a:bodyPr lIns="0" rIns="0">
            <a:noAutofit/>
          </a:bodyPr>
          <a:lstStyle>
            <a:lvl1pPr marL="0" indent="0" algn="r">
              <a:buNone/>
              <a:defRPr sz="1422">
                <a:solidFill>
                  <a:schemeClr val="bg1"/>
                </a:solidFill>
              </a:defRPr>
            </a:lvl1pPr>
          </a:lstStyle>
          <a:p>
            <a:pPr lvl="0"/>
            <a:r>
              <a:rPr lang="nb-NO"/>
              <a:t>Bildetekst og fotokreditering</a:t>
            </a:r>
            <a:br>
              <a:rPr lang="nb-NO"/>
            </a:br>
            <a:endParaRPr lang="nb-NO"/>
          </a:p>
        </p:txBody>
      </p:sp>
      <p:pic>
        <p:nvPicPr>
          <p:cNvPr id="8" name="Grafikk 7">
            <a:extLst>
              <a:ext uri="{FF2B5EF4-FFF2-40B4-BE49-F238E27FC236}">
                <a16:creationId xmlns:a16="http://schemas.microsoft.com/office/drawing/2014/main" id="{5E7ACC22-EBE3-5281-5872-BE548260E62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8977" y="-86505"/>
            <a:ext cx="5876909" cy="2203859"/>
          </a:xfrm>
          <a:prstGeom prst="rect">
            <a:avLst/>
          </a:prstGeom>
        </p:spPr>
      </p:pic>
    </p:spTree>
    <p:extLst>
      <p:ext uri="{BB962C8B-B14F-4D97-AF65-F5344CB8AC3E}">
        <p14:creationId xmlns:p14="http://schemas.microsoft.com/office/powerpoint/2010/main" val="15480211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KAPITTEL rød">
    <p:bg>
      <p:bgPr>
        <a:solidFill>
          <a:schemeClr val="accent6"/>
        </a:solidFill>
        <a:effectLst/>
      </p:bgPr>
    </p:bg>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B1260E48-1F90-9C21-1EF4-868EEAB41C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1677313" cy="12193588"/>
          </a:xfrm>
          <a:prstGeom prst="rect">
            <a:avLst/>
          </a:prstGeom>
        </p:spPr>
      </p:pic>
      <p:sp>
        <p:nvSpPr>
          <p:cNvPr id="4" name="Rektangel 3">
            <a:extLst>
              <a:ext uri="{FF2B5EF4-FFF2-40B4-BE49-F238E27FC236}">
                <a16:creationId xmlns:a16="http://schemas.microsoft.com/office/drawing/2014/main" id="{8D58B7A7-41F5-9C0E-53AB-FE908CA4165D}"/>
              </a:ext>
            </a:extLst>
          </p:cNvPr>
          <p:cNvSpPr/>
          <p:nvPr userDrawn="1"/>
        </p:nvSpPr>
        <p:spPr>
          <a:xfrm>
            <a:off x="1041190" y="10986692"/>
            <a:ext cx="5973245" cy="9276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779"/>
          </a:p>
        </p:txBody>
      </p:sp>
      <p:sp>
        <p:nvSpPr>
          <p:cNvPr id="7" name="Plassholder for tekst 6"/>
          <p:cNvSpPr>
            <a:spLocks noGrp="1"/>
          </p:cNvSpPr>
          <p:nvPr>
            <p:ph type="body" sz="quarter" idx="16" hasCustomPrompt="1"/>
          </p:nvPr>
        </p:nvSpPr>
        <p:spPr>
          <a:xfrm>
            <a:off x="1490318" y="880651"/>
            <a:ext cx="5029814" cy="5131468"/>
          </a:xfrm>
        </p:spPr>
        <p:txBody>
          <a:bodyPr>
            <a:normAutofit/>
          </a:bodyPr>
          <a:lstStyle>
            <a:lvl1pPr marL="0" indent="0" algn="r">
              <a:buNone/>
              <a:defRPr sz="35560">
                <a:solidFill>
                  <a:schemeClr val="bg1"/>
                </a:solidFill>
              </a:defRPr>
            </a:lvl1pPr>
          </a:lstStyle>
          <a:p>
            <a:pPr lvl="0"/>
            <a:r>
              <a:rPr lang="nb-NO"/>
              <a:t>xx</a:t>
            </a:r>
          </a:p>
        </p:txBody>
      </p:sp>
      <p:sp>
        <p:nvSpPr>
          <p:cNvPr id="8" name="Plassholder for tekst 9"/>
          <p:cNvSpPr>
            <a:spLocks noGrp="1"/>
          </p:cNvSpPr>
          <p:nvPr>
            <p:ph type="body" sz="quarter" idx="17" hasCustomPrompt="1"/>
          </p:nvPr>
        </p:nvSpPr>
        <p:spPr>
          <a:xfrm>
            <a:off x="9026572" y="4826631"/>
            <a:ext cx="9568501" cy="2337104"/>
          </a:xfrm>
        </p:spPr>
        <p:txBody>
          <a:bodyPr>
            <a:normAutofit/>
          </a:bodyPr>
          <a:lstStyle>
            <a:lvl1pPr marL="0" indent="0">
              <a:buNone/>
              <a:defRPr sz="7112" b="1" baseline="0">
                <a:solidFill>
                  <a:schemeClr val="bg1"/>
                </a:solidFill>
              </a:defRPr>
            </a:lvl1pPr>
            <a:lvl5pPr>
              <a:defRPr/>
            </a:lvl5pPr>
          </a:lstStyle>
          <a:p>
            <a:pPr lvl="0"/>
            <a:r>
              <a:rPr lang="nb-NO"/>
              <a:t>Kapittel / Introside for nytt tema</a:t>
            </a:r>
          </a:p>
        </p:txBody>
      </p:sp>
      <p:sp>
        <p:nvSpPr>
          <p:cNvPr id="9" name="Plassholder for tekst 9"/>
          <p:cNvSpPr>
            <a:spLocks noGrp="1"/>
          </p:cNvSpPr>
          <p:nvPr>
            <p:ph type="body" sz="quarter" idx="18" hasCustomPrompt="1"/>
          </p:nvPr>
        </p:nvSpPr>
        <p:spPr>
          <a:xfrm>
            <a:off x="9026571" y="7756481"/>
            <a:ext cx="9602372" cy="2337104"/>
          </a:xfrm>
        </p:spPr>
        <p:txBody>
          <a:bodyPr>
            <a:normAutofit/>
          </a:bodyPr>
          <a:lstStyle>
            <a:lvl1pPr marL="0" indent="0">
              <a:buNone/>
              <a:defRPr sz="3556" baseline="0">
                <a:solidFill>
                  <a:schemeClr val="bg1"/>
                </a:solidFill>
              </a:defRPr>
            </a:lvl1pPr>
            <a:lvl5pPr>
              <a:defRPr/>
            </a:lvl5pPr>
          </a:lstStyle>
          <a:p>
            <a:pPr lvl="0"/>
            <a:r>
              <a:rPr lang="nb-NO"/>
              <a:t>Valgfri undertekst / ingress</a:t>
            </a:r>
          </a:p>
        </p:txBody>
      </p:sp>
      <p:pic>
        <p:nvPicPr>
          <p:cNvPr id="2" name="Grafikk 1">
            <a:extLst>
              <a:ext uri="{FF2B5EF4-FFF2-40B4-BE49-F238E27FC236}">
                <a16:creationId xmlns:a16="http://schemas.microsoft.com/office/drawing/2014/main" id="{10F8E0D7-9749-E325-9699-D8EC10275D1F}"/>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58797" y="11133999"/>
            <a:ext cx="5973245" cy="927694"/>
          </a:xfrm>
          <a:prstGeom prst="rect">
            <a:avLst/>
          </a:prstGeom>
        </p:spPr>
      </p:pic>
    </p:spTree>
    <p:extLst>
      <p:ext uri="{BB962C8B-B14F-4D97-AF65-F5344CB8AC3E}">
        <p14:creationId xmlns:p14="http://schemas.microsoft.com/office/powerpoint/2010/main" val="17821242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AGENDA rød">
    <p:bg>
      <p:bgPr>
        <a:solidFill>
          <a:schemeClr val="bg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D7641711-35EF-BD98-AC31-96CD836F42C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1677313" cy="12193588"/>
          </a:xfrm>
          <a:prstGeom prst="rect">
            <a:avLst/>
          </a:prstGeom>
        </p:spPr>
      </p:pic>
      <p:sp>
        <p:nvSpPr>
          <p:cNvPr id="9" name="Plassholder for tekst 6">
            <a:extLst>
              <a:ext uri="{FF2B5EF4-FFF2-40B4-BE49-F238E27FC236}">
                <a16:creationId xmlns:a16="http://schemas.microsoft.com/office/drawing/2014/main" id="{22E2C61E-22C4-E095-2F59-5F64A8E632F0}"/>
              </a:ext>
            </a:extLst>
          </p:cNvPr>
          <p:cNvSpPr>
            <a:spLocks noGrp="1"/>
          </p:cNvSpPr>
          <p:nvPr>
            <p:ph type="body" sz="quarter" idx="10" hasCustomPrompt="1"/>
          </p:nvPr>
        </p:nvSpPr>
        <p:spPr>
          <a:xfrm>
            <a:off x="1426140" y="4709046"/>
            <a:ext cx="9021462" cy="2794364"/>
          </a:xfrm>
        </p:spPr>
        <p:txBody>
          <a:bodyPr>
            <a:noAutofit/>
          </a:bodyPr>
          <a:lstStyle>
            <a:lvl1pPr marL="0" indent="0">
              <a:buFontTx/>
              <a:buNone/>
              <a:defRPr sz="15646" b="1">
                <a:latin typeface="+mj-lt"/>
              </a:defRPr>
            </a:lvl1pPr>
            <a:lvl2pPr marL="812902" indent="0">
              <a:buFontTx/>
              <a:buNone/>
              <a:defRPr>
                <a:latin typeface="+mj-lt"/>
              </a:defRPr>
            </a:lvl2pPr>
            <a:lvl3pPr marL="1625803" indent="0">
              <a:buFontTx/>
              <a:buNone/>
              <a:defRPr>
                <a:latin typeface="+mj-lt"/>
              </a:defRPr>
            </a:lvl3pPr>
            <a:lvl4pPr marL="2438705" indent="0">
              <a:buFontTx/>
              <a:buNone/>
              <a:defRPr>
                <a:latin typeface="+mj-lt"/>
              </a:defRPr>
            </a:lvl4pPr>
            <a:lvl5pPr marL="3251606" indent="0">
              <a:buFontTx/>
              <a:buNone/>
              <a:defRPr>
                <a:latin typeface="+mj-lt"/>
              </a:defRPr>
            </a:lvl5pPr>
          </a:lstStyle>
          <a:p>
            <a:pPr lvl="0"/>
            <a:r>
              <a:rPr lang="nb-NO"/>
              <a:t>Agenda</a:t>
            </a:r>
          </a:p>
        </p:txBody>
      </p:sp>
      <p:sp>
        <p:nvSpPr>
          <p:cNvPr id="10" name="Title 1">
            <a:extLst>
              <a:ext uri="{FF2B5EF4-FFF2-40B4-BE49-F238E27FC236}">
                <a16:creationId xmlns:a16="http://schemas.microsoft.com/office/drawing/2014/main" id="{89F3FF12-AAB4-E5BD-96CC-8F49D4607C7A}"/>
              </a:ext>
            </a:extLst>
          </p:cNvPr>
          <p:cNvSpPr>
            <a:spLocks noGrp="1"/>
          </p:cNvSpPr>
          <p:nvPr>
            <p:ph type="title"/>
          </p:nvPr>
        </p:nvSpPr>
        <p:spPr>
          <a:xfrm>
            <a:off x="1426140" y="8029229"/>
            <a:ext cx="9021462" cy="2482542"/>
          </a:xfrm>
        </p:spPr>
        <p:txBody>
          <a:bodyPr anchor="t">
            <a:normAutofit/>
          </a:bodyPr>
          <a:lstStyle>
            <a:lvl1pPr>
              <a:defRPr sz="3556" b="1"/>
            </a:lvl1pPr>
          </a:lstStyle>
          <a:p>
            <a:r>
              <a:rPr lang="nb-NO"/>
              <a:t>Klikk for å redigere tittelstil</a:t>
            </a:r>
            <a:endParaRPr lang="en-US"/>
          </a:p>
        </p:txBody>
      </p:sp>
      <p:sp>
        <p:nvSpPr>
          <p:cNvPr id="11" name="Text Placeholder 3">
            <a:extLst>
              <a:ext uri="{FF2B5EF4-FFF2-40B4-BE49-F238E27FC236}">
                <a16:creationId xmlns:a16="http://schemas.microsoft.com/office/drawing/2014/main" id="{BF84DF6B-A135-78DD-4889-19A2A0F32014}"/>
              </a:ext>
            </a:extLst>
          </p:cNvPr>
          <p:cNvSpPr>
            <a:spLocks noGrp="1"/>
          </p:cNvSpPr>
          <p:nvPr>
            <p:ph type="body" sz="half" idx="2" hasCustomPrompt="1"/>
          </p:nvPr>
        </p:nvSpPr>
        <p:spPr>
          <a:xfrm>
            <a:off x="12125750" y="2269363"/>
            <a:ext cx="7660055" cy="8940181"/>
          </a:xfrm>
        </p:spPr>
        <p:txBody>
          <a:bodyPr>
            <a:normAutofit/>
          </a:bodyPr>
          <a:lstStyle>
            <a:lvl1pPr marL="609676" indent="-609676">
              <a:buFont typeface="Arial" panose="020B0604020202020204" pitchFamily="34" charset="0"/>
              <a:buChar char="•"/>
              <a:defRPr sz="3556">
                <a:solidFill>
                  <a:schemeClr val="tx1"/>
                </a:solidFill>
              </a:defRPr>
            </a:lvl1pPr>
            <a:lvl2pPr marL="1148144" indent="-508064">
              <a:buFont typeface="Arial" panose="020B0604020202020204" pitchFamily="34" charset="0"/>
              <a:buChar char="•"/>
              <a:defRPr sz="2845">
                <a:solidFill>
                  <a:schemeClr val="tx1"/>
                </a:solidFill>
              </a:defRPr>
            </a:lvl2pPr>
            <a:lvl3pPr marL="1264958" indent="-304838">
              <a:buFont typeface="Arial" panose="020B0604020202020204" pitchFamily="34" charset="0"/>
              <a:buChar char="•"/>
              <a:defRPr sz="2134">
                <a:solidFill>
                  <a:schemeClr val="tx1"/>
                </a:solidFill>
              </a:defRPr>
            </a:lvl3pPr>
            <a:lvl4pPr marL="2438705" indent="0">
              <a:buNone/>
              <a:defRPr sz="1778"/>
            </a:lvl4pPr>
            <a:lvl5pPr marL="3251606" indent="0">
              <a:buNone/>
              <a:defRPr sz="1778"/>
            </a:lvl5pPr>
            <a:lvl6pPr marL="4064508" indent="0">
              <a:buNone/>
              <a:defRPr sz="1778"/>
            </a:lvl6pPr>
            <a:lvl7pPr marL="4877410" indent="0">
              <a:buNone/>
              <a:defRPr sz="1778"/>
            </a:lvl7pPr>
            <a:lvl8pPr marL="5690311" indent="0">
              <a:buNone/>
              <a:defRPr sz="1778"/>
            </a:lvl8pPr>
            <a:lvl9pPr marL="6503213" indent="0">
              <a:buNone/>
              <a:defRPr sz="1778"/>
            </a:lvl9pPr>
          </a:lstStyle>
          <a:p>
            <a:pPr lvl="0"/>
            <a:r>
              <a:rPr lang="nb-NO"/>
              <a:t>Rediger tekststiler i malen</a:t>
            </a:r>
          </a:p>
          <a:p>
            <a:pPr lvl="0"/>
            <a:r>
              <a:rPr lang="nb-NO"/>
              <a:t>Tekst med innrykk</a:t>
            </a:r>
          </a:p>
          <a:p>
            <a:pPr lvl="1"/>
            <a:r>
              <a:rPr lang="nb-NO"/>
              <a:t>Tekst med innrykk</a:t>
            </a:r>
          </a:p>
          <a:p>
            <a:pPr lvl="2"/>
            <a:r>
              <a:rPr lang="nb-NO"/>
              <a:t>Tekst med innrykk</a:t>
            </a:r>
          </a:p>
        </p:txBody>
      </p:sp>
    </p:spTree>
    <p:extLst>
      <p:ext uri="{BB962C8B-B14F-4D97-AF65-F5344CB8AC3E}">
        <p14:creationId xmlns:p14="http://schemas.microsoft.com/office/powerpoint/2010/main" val="1775123537"/>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INTRO rød">
    <p:bg>
      <p:bgPr>
        <a:solidFill>
          <a:schemeClr val="accent6"/>
        </a:solidFill>
        <a:effectLst/>
      </p:bgPr>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20D23FAE-9011-A9BA-9789-580960FB14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1677313" cy="12193588"/>
          </a:xfrm>
          <a:prstGeom prst="rect">
            <a:avLst/>
          </a:prstGeom>
        </p:spPr>
      </p:pic>
      <p:sp>
        <p:nvSpPr>
          <p:cNvPr id="4" name="Rektangel 3">
            <a:extLst>
              <a:ext uri="{FF2B5EF4-FFF2-40B4-BE49-F238E27FC236}">
                <a16:creationId xmlns:a16="http://schemas.microsoft.com/office/drawing/2014/main" id="{774F1A3B-46CF-B3DE-B63F-5CF241B56D69}"/>
              </a:ext>
            </a:extLst>
          </p:cNvPr>
          <p:cNvSpPr/>
          <p:nvPr userDrawn="1"/>
        </p:nvSpPr>
        <p:spPr>
          <a:xfrm>
            <a:off x="1041190" y="10986692"/>
            <a:ext cx="5973245" cy="9276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779"/>
          </a:p>
        </p:txBody>
      </p:sp>
      <p:sp>
        <p:nvSpPr>
          <p:cNvPr id="9" name="Plassholder for tekst 8"/>
          <p:cNvSpPr>
            <a:spLocks noGrp="1"/>
          </p:cNvSpPr>
          <p:nvPr>
            <p:ph type="body" sz="quarter" idx="10" hasCustomPrompt="1"/>
          </p:nvPr>
        </p:nvSpPr>
        <p:spPr>
          <a:xfrm>
            <a:off x="1470961" y="1964522"/>
            <a:ext cx="9367695" cy="8264547"/>
          </a:xfrm>
        </p:spPr>
        <p:txBody>
          <a:bodyPr>
            <a:normAutofit/>
          </a:bodyPr>
          <a:lstStyle>
            <a:lvl1pPr marL="0" indent="0">
              <a:buNone/>
              <a:defRPr sz="7112" baseline="0">
                <a:solidFill>
                  <a:schemeClr val="bg1"/>
                </a:solidFill>
              </a:defRPr>
            </a:lvl1pPr>
          </a:lstStyle>
          <a:p>
            <a:pPr lvl="0"/>
            <a:r>
              <a:rPr lang="nb-NO"/>
              <a:t>Sitat eller kort introtekst som skal framheves</a:t>
            </a:r>
          </a:p>
        </p:txBody>
      </p:sp>
      <p:sp>
        <p:nvSpPr>
          <p:cNvPr id="11" name="Plassholder for tekst 10"/>
          <p:cNvSpPr>
            <a:spLocks noGrp="1"/>
          </p:cNvSpPr>
          <p:nvPr>
            <p:ph type="body" sz="quarter" idx="15" hasCustomPrompt="1"/>
          </p:nvPr>
        </p:nvSpPr>
        <p:spPr>
          <a:xfrm>
            <a:off x="5808843" y="10398421"/>
            <a:ext cx="5029814" cy="736700"/>
          </a:xfrm>
        </p:spPr>
        <p:txBody>
          <a:bodyPr lIns="0" rIns="0">
            <a:noAutofit/>
          </a:bodyPr>
          <a:lstStyle>
            <a:lvl1pPr marL="0" indent="0" algn="r">
              <a:buNone/>
              <a:defRPr sz="1778">
                <a:solidFill>
                  <a:schemeClr val="bg1"/>
                </a:solidFill>
              </a:defRPr>
            </a:lvl1pPr>
          </a:lstStyle>
          <a:p>
            <a:pPr lvl="0"/>
            <a:r>
              <a:rPr lang="nb-NO"/>
              <a:t>Sitat eller kilde</a:t>
            </a:r>
          </a:p>
        </p:txBody>
      </p:sp>
      <p:sp>
        <p:nvSpPr>
          <p:cNvPr id="2" name="Plassholder for tekst 4">
            <a:extLst>
              <a:ext uri="{FF2B5EF4-FFF2-40B4-BE49-F238E27FC236}">
                <a16:creationId xmlns:a16="http://schemas.microsoft.com/office/drawing/2014/main" id="{20021690-0C16-F531-8C99-2D39FEB63A60}"/>
              </a:ext>
            </a:extLst>
          </p:cNvPr>
          <p:cNvSpPr>
            <a:spLocks noGrp="1"/>
          </p:cNvSpPr>
          <p:nvPr>
            <p:ph type="body" sz="quarter" idx="16" hasCustomPrompt="1"/>
          </p:nvPr>
        </p:nvSpPr>
        <p:spPr>
          <a:xfrm>
            <a:off x="1470558" y="1472793"/>
            <a:ext cx="9368098" cy="453915"/>
          </a:xfrm>
        </p:spPr>
        <p:txBody>
          <a:bodyPr>
            <a:noAutofit/>
          </a:bodyPr>
          <a:lstStyle>
            <a:lvl1pPr marL="0" indent="0">
              <a:buNone/>
              <a:defRPr sz="1778" cap="all" baseline="0">
                <a:solidFill>
                  <a:schemeClr val="bg1"/>
                </a:solidFill>
              </a:defRPr>
            </a:lvl1pPr>
            <a:lvl2pPr>
              <a:defRPr sz="1778">
                <a:solidFill>
                  <a:schemeClr val="tx2"/>
                </a:solidFill>
              </a:defRPr>
            </a:lvl2pPr>
            <a:lvl3pPr>
              <a:defRPr sz="1778">
                <a:solidFill>
                  <a:schemeClr val="tx2"/>
                </a:solidFill>
              </a:defRPr>
            </a:lvl3pPr>
            <a:lvl4pPr>
              <a:defRPr sz="1778">
                <a:solidFill>
                  <a:schemeClr val="tx2"/>
                </a:solidFill>
              </a:defRPr>
            </a:lvl4pPr>
            <a:lvl5pPr>
              <a:defRPr sz="1778">
                <a:solidFill>
                  <a:schemeClr val="tx2"/>
                </a:solidFill>
              </a:defRPr>
            </a:lvl5pPr>
          </a:lstStyle>
          <a:p>
            <a:pPr lvl="0"/>
            <a:r>
              <a:rPr lang="nb-NO" dirty="0"/>
              <a:t>Valgfri Liten overskrift / stikktittel</a:t>
            </a:r>
          </a:p>
        </p:txBody>
      </p:sp>
      <p:pic>
        <p:nvPicPr>
          <p:cNvPr id="3" name="Grafikk 2">
            <a:extLst>
              <a:ext uri="{FF2B5EF4-FFF2-40B4-BE49-F238E27FC236}">
                <a16:creationId xmlns:a16="http://schemas.microsoft.com/office/drawing/2014/main" id="{7D17AF66-51F0-0C94-BB4E-FDB2325D693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58797" y="11133999"/>
            <a:ext cx="5973245" cy="927694"/>
          </a:xfrm>
          <a:prstGeom prst="rect">
            <a:avLst/>
          </a:prstGeom>
        </p:spPr>
      </p:pic>
    </p:spTree>
    <p:extLst>
      <p:ext uri="{BB962C8B-B14F-4D97-AF65-F5344CB8AC3E}">
        <p14:creationId xmlns:p14="http://schemas.microsoft.com/office/powerpoint/2010/main" val="22642026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INTRO BILDE rød">
    <p:bg>
      <p:bgPr>
        <a:solidFill>
          <a:schemeClr val="accent6"/>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5E1FE64D-C2C2-DA17-5C43-63EA7C7EE6C7}"/>
              </a:ext>
            </a:extLst>
          </p:cNvPr>
          <p:cNvSpPr/>
          <p:nvPr userDrawn="1"/>
        </p:nvSpPr>
        <p:spPr>
          <a:xfrm>
            <a:off x="1041190" y="10986692"/>
            <a:ext cx="5973245" cy="9276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779"/>
          </a:p>
        </p:txBody>
      </p:sp>
      <p:sp>
        <p:nvSpPr>
          <p:cNvPr id="9" name="Plassholder for tekst 8"/>
          <p:cNvSpPr>
            <a:spLocks noGrp="1"/>
          </p:cNvSpPr>
          <p:nvPr>
            <p:ph type="body" sz="quarter" idx="10" hasCustomPrompt="1"/>
          </p:nvPr>
        </p:nvSpPr>
        <p:spPr>
          <a:xfrm>
            <a:off x="1470961" y="1964522"/>
            <a:ext cx="9367695" cy="8264547"/>
          </a:xfrm>
        </p:spPr>
        <p:txBody>
          <a:bodyPr>
            <a:normAutofit/>
          </a:bodyPr>
          <a:lstStyle>
            <a:lvl1pPr marL="0" indent="0">
              <a:buNone/>
              <a:defRPr sz="7112" baseline="0">
                <a:solidFill>
                  <a:schemeClr val="bg1"/>
                </a:solidFill>
              </a:defRPr>
            </a:lvl1pPr>
          </a:lstStyle>
          <a:p>
            <a:pPr lvl="0"/>
            <a:r>
              <a:rPr lang="nb-NO" dirty="0"/>
              <a:t>Sitat eller kort introtekst som skal framheves.</a:t>
            </a:r>
          </a:p>
        </p:txBody>
      </p:sp>
      <p:sp>
        <p:nvSpPr>
          <p:cNvPr id="11" name="Plassholder for tekst 10"/>
          <p:cNvSpPr>
            <a:spLocks noGrp="1"/>
          </p:cNvSpPr>
          <p:nvPr>
            <p:ph type="body" sz="quarter" idx="15" hasCustomPrompt="1"/>
          </p:nvPr>
        </p:nvSpPr>
        <p:spPr>
          <a:xfrm>
            <a:off x="5808843" y="10398421"/>
            <a:ext cx="5029814" cy="736700"/>
          </a:xfrm>
        </p:spPr>
        <p:txBody>
          <a:bodyPr lIns="0" rIns="0">
            <a:noAutofit/>
          </a:bodyPr>
          <a:lstStyle>
            <a:lvl1pPr marL="0" indent="0" algn="r">
              <a:buNone/>
              <a:defRPr sz="1778">
                <a:solidFill>
                  <a:schemeClr val="bg1"/>
                </a:solidFill>
              </a:defRPr>
            </a:lvl1pPr>
          </a:lstStyle>
          <a:p>
            <a:pPr lvl="0"/>
            <a:r>
              <a:rPr lang="nb-NO"/>
              <a:t>Sitat eller kilde</a:t>
            </a:r>
          </a:p>
        </p:txBody>
      </p:sp>
      <p:sp>
        <p:nvSpPr>
          <p:cNvPr id="2" name="Content Placeholder 2">
            <a:extLst>
              <a:ext uri="{FF2B5EF4-FFF2-40B4-BE49-F238E27FC236}">
                <a16:creationId xmlns:a16="http://schemas.microsoft.com/office/drawing/2014/main" id="{510B2AC4-404B-B807-F6C3-69D9915B371D}"/>
              </a:ext>
            </a:extLst>
          </p:cNvPr>
          <p:cNvSpPr>
            <a:spLocks noGrp="1"/>
          </p:cNvSpPr>
          <p:nvPr>
            <p:ph idx="1" hasCustomPrompt="1"/>
          </p:nvPr>
        </p:nvSpPr>
        <p:spPr>
          <a:xfrm>
            <a:off x="12117870" y="812908"/>
            <a:ext cx="8071951" cy="10397631"/>
          </a:xfrm>
        </p:spPr>
        <p:txBody>
          <a:bodyPr/>
          <a:lstStyle>
            <a:lvl1pPr>
              <a:defRPr sz="5690">
                <a:solidFill>
                  <a:schemeClr val="bg1"/>
                </a:solidFill>
              </a:defRPr>
            </a:lvl1pPr>
            <a:lvl2pPr>
              <a:defRPr sz="4978">
                <a:solidFill>
                  <a:schemeClr val="bg1"/>
                </a:solidFill>
              </a:defRPr>
            </a:lvl2pPr>
            <a:lvl3pPr>
              <a:defRPr sz="4267">
                <a:solidFill>
                  <a:schemeClr val="bg1"/>
                </a:solidFill>
              </a:defRPr>
            </a:lvl3pPr>
            <a:lvl4pPr>
              <a:defRPr sz="3556">
                <a:solidFill>
                  <a:schemeClr val="bg1"/>
                </a:solidFill>
              </a:defRPr>
            </a:lvl4pPr>
            <a:lvl5pPr>
              <a:defRPr sz="3556">
                <a:solidFill>
                  <a:schemeClr val="bg1"/>
                </a:solidFill>
              </a:defRPr>
            </a:lvl5pPr>
            <a:lvl6pPr>
              <a:defRPr sz="3556"/>
            </a:lvl6pPr>
            <a:lvl7pPr>
              <a:defRPr sz="3556"/>
            </a:lvl7pPr>
            <a:lvl8pPr>
              <a:defRPr sz="3556"/>
            </a:lvl8pPr>
            <a:lvl9pPr>
              <a:defRPr sz="3556"/>
            </a:lvl9pPr>
          </a:lstStyle>
          <a:p>
            <a:pPr lvl="0"/>
            <a:r>
              <a:rPr lang="nb-NO"/>
              <a:t>Sett inn bilde eller grafikk</a:t>
            </a:r>
          </a:p>
          <a:p>
            <a:pPr lvl="1"/>
            <a:r>
              <a:rPr lang="nb-NO"/>
              <a:t>Andre nivå</a:t>
            </a:r>
          </a:p>
          <a:p>
            <a:pPr lvl="2"/>
            <a:r>
              <a:rPr lang="nb-NO"/>
              <a:t>Tredje nivå</a:t>
            </a:r>
          </a:p>
          <a:p>
            <a:pPr lvl="3"/>
            <a:r>
              <a:rPr lang="nb-NO"/>
              <a:t>Fjerde nivå</a:t>
            </a:r>
          </a:p>
          <a:p>
            <a:pPr lvl="4"/>
            <a:r>
              <a:rPr lang="nb-NO"/>
              <a:t>Femte nivå</a:t>
            </a:r>
            <a:endParaRPr lang="en-US"/>
          </a:p>
        </p:txBody>
      </p:sp>
      <p:sp>
        <p:nvSpPr>
          <p:cNvPr id="5" name="Plassholder for tekst 4">
            <a:extLst>
              <a:ext uri="{FF2B5EF4-FFF2-40B4-BE49-F238E27FC236}">
                <a16:creationId xmlns:a16="http://schemas.microsoft.com/office/drawing/2014/main" id="{420CC542-0AF1-6D8A-09F7-47E5D8239295}"/>
              </a:ext>
            </a:extLst>
          </p:cNvPr>
          <p:cNvSpPr>
            <a:spLocks noGrp="1"/>
          </p:cNvSpPr>
          <p:nvPr>
            <p:ph type="body" sz="quarter" idx="16" hasCustomPrompt="1"/>
          </p:nvPr>
        </p:nvSpPr>
        <p:spPr>
          <a:xfrm>
            <a:off x="1470558" y="1472793"/>
            <a:ext cx="9368098" cy="453915"/>
          </a:xfrm>
        </p:spPr>
        <p:txBody>
          <a:bodyPr>
            <a:noAutofit/>
          </a:bodyPr>
          <a:lstStyle>
            <a:lvl1pPr marL="0" indent="0">
              <a:buNone/>
              <a:defRPr sz="1778" cap="all" baseline="0">
                <a:solidFill>
                  <a:schemeClr val="bg1"/>
                </a:solidFill>
              </a:defRPr>
            </a:lvl1pPr>
            <a:lvl2pPr>
              <a:defRPr sz="1778">
                <a:solidFill>
                  <a:schemeClr val="tx2"/>
                </a:solidFill>
              </a:defRPr>
            </a:lvl2pPr>
            <a:lvl3pPr>
              <a:defRPr sz="1778">
                <a:solidFill>
                  <a:schemeClr val="tx2"/>
                </a:solidFill>
              </a:defRPr>
            </a:lvl3pPr>
            <a:lvl4pPr>
              <a:defRPr sz="1778">
                <a:solidFill>
                  <a:schemeClr val="tx2"/>
                </a:solidFill>
              </a:defRPr>
            </a:lvl4pPr>
            <a:lvl5pPr>
              <a:defRPr sz="1778">
                <a:solidFill>
                  <a:schemeClr val="tx2"/>
                </a:solidFill>
              </a:defRPr>
            </a:lvl5pPr>
          </a:lstStyle>
          <a:p>
            <a:pPr lvl="0"/>
            <a:r>
              <a:rPr lang="nb-NO" dirty="0"/>
              <a:t>Valgfri Liten overskrift / stikktittel</a:t>
            </a:r>
          </a:p>
        </p:txBody>
      </p:sp>
      <p:pic>
        <p:nvPicPr>
          <p:cNvPr id="3" name="Grafikk 2">
            <a:extLst>
              <a:ext uri="{FF2B5EF4-FFF2-40B4-BE49-F238E27FC236}">
                <a16:creationId xmlns:a16="http://schemas.microsoft.com/office/drawing/2014/main" id="{DB912B56-77C7-14ED-4810-FD08F67C311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58797" y="11133999"/>
            <a:ext cx="5973245" cy="927694"/>
          </a:xfrm>
          <a:prstGeom prst="rect">
            <a:avLst/>
          </a:prstGeom>
        </p:spPr>
      </p:pic>
    </p:spTree>
    <p:extLst>
      <p:ext uri="{BB962C8B-B14F-4D97-AF65-F5344CB8AC3E}">
        <p14:creationId xmlns:p14="http://schemas.microsoft.com/office/powerpoint/2010/main" val="9374714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SITAT rø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BB63340A-8566-0CB8-0A27-21043F8549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1677313" cy="12193588"/>
          </a:xfrm>
          <a:prstGeom prst="rect">
            <a:avLst/>
          </a:prstGeom>
        </p:spPr>
      </p:pic>
      <p:sp>
        <p:nvSpPr>
          <p:cNvPr id="11" name="Plassholder for tekst 10"/>
          <p:cNvSpPr>
            <a:spLocks noGrp="1"/>
          </p:cNvSpPr>
          <p:nvPr>
            <p:ph type="body" sz="quarter" idx="15" hasCustomPrompt="1"/>
          </p:nvPr>
        </p:nvSpPr>
        <p:spPr>
          <a:xfrm>
            <a:off x="9517697" y="10398421"/>
            <a:ext cx="6435452" cy="736700"/>
          </a:xfrm>
        </p:spPr>
        <p:txBody>
          <a:bodyPr lIns="0" rIns="0">
            <a:noAutofit/>
          </a:bodyPr>
          <a:lstStyle>
            <a:lvl1pPr marL="0" indent="0" algn="r">
              <a:buNone/>
              <a:defRPr sz="1778">
                <a:solidFill>
                  <a:schemeClr val="tx1"/>
                </a:solidFill>
              </a:defRPr>
            </a:lvl1pPr>
          </a:lstStyle>
          <a:p>
            <a:pPr lvl="0"/>
            <a:r>
              <a:rPr lang="nb-NO"/>
              <a:t>Sitat eller kilde</a:t>
            </a:r>
          </a:p>
        </p:txBody>
      </p:sp>
      <p:sp>
        <p:nvSpPr>
          <p:cNvPr id="5" name="Plassholder for tekst 8">
            <a:extLst>
              <a:ext uri="{FF2B5EF4-FFF2-40B4-BE49-F238E27FC236}">
                <a16:creationId xmlns:a16="http://schemas.microsoft.com/office/drawing/2014/main" id="{11CBC544-753E-8051-6600-402BD75F04E4}"/>
              </a:ext>
            </a:extLst>
          </p:cNvPr>
          <p:cNvSpPr>
            <a:spLocks noGrp="1"/>
          </p:cNvSpPr>
          <p:nvPr>
            <p:ph type="body" sz="quarter" idx="10" hasCustomPrompt="1"/>
          </p:nvPr>
        </p:nvSpPr>
        <p:spPr>
          <a:xfrm>
            <a:off x="5724166" y="3981303"/>
            <a:ext cx="10228982" cy="5940987"/>
          </a:xfrm>
          <a:solidFill>
            <a:schemeClr val="bg1"/>
          </a:solidFill>
        </p:spPr>
        <p:txBody>
          <a:bodyPr lIns="360000" tIns="360000" rIns="360000" bIns="360000" anchor="ctr">
            <a:normAutofit/>
          </a:bodyPr>
          <a:lstStyle>
            <a:lvl1pPr marL="0" indent="0">
              <a:lnSpc>
                <a:spcPct val="100000"/>
              </a:lnSpc>
              <a:spcBef>
                <a:spcPts val="2134"/>
              </a:spcBef>
              <a:buNone/>
              <a:defRPr sz="4978" baseline="0">
                <a:solidFill>
                  <a:schemeClr val="tx1"/>
                </a:solidFill>
              </a:defRPr>
            </a:lvl1pPr>
          </a:lstStyle>
          <a:p>
            <a:pPr lvl="0"/>
            <a:r>
              <a:rPr lang="nb-NO"/>
              <a:t>Sitat eller kort introtekst som skal framheves</a:t>
            </a:r>
          </a:p>
        </p:txBody>
      </p:sp>
    </p:spTree>
    <p:extLst>
      <p:ext uri="{BB962C8B-B14F-4D97-AF65-F5344CB8AC3E}">
        <p14:creationId xmlns:p14="http://schemas.microsoft.com/office/powerpoint/2010/main" val="298318796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FAKTA rød">
    <p:bg>
      <p:bgPr>
        <a:solidFill>
          <a:schemeClr val="accent6"/>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E3ACD792-686C-D697-F252-034385A3AA4D}"/>
              </a:ext>
            </a:extLst>
          </p:cNvPr>
          <p:cNvSpPr/>
          <p:nvPr userDrawn="1"/>
        </p:nvSpPr>
        <p:spPr>
          <a:xfrm>
            <a:off x="1041190" y="10986692"/>
            <a:ext cx="5973245" cy="9276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779"/>
          </a:p>
        </p:txBody>
      </p:sp>
      <p:sp>
        <p:nvSpPr>
          <p:cNvPr id="5" name="Rektangel 4"/>
          <p:cNvSpPr/>
          <p:nvPr userDrawn="1"/>
        </p:nvSpPr>
        <p:spPr>
          <a:xfrm>
            <a:off x="1490318" y="2286298"/>
            <a:ext cx="6012067" cy="69097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15" name="Rektangel 14"/>
          <p:cNvSpPr/>
          <p:nvPr userDrawn="1"/>
        </p:nvSpPr>
        <p:spPr>
          <a:xfrm>
            <a:off x="7832625" y="2286298"/>
            <a:ext cx="6012067" cy="690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16" name="Rektangel 15"/>
          <p:cNvSpPr/>
          <p:nvPr userDrawn="1"/>
        </p:nvSpPr>
        <p:spPr>
          <a:xfrm>
            <a:off x="14174930" y="2286298"/>
            <a:ext cx="6012067" cy="69097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9" name="Plassholder for innhold 8"/>
          <p:cNvSpPr>
            <a:spLocks noGrp="1"/>
          </p:cNvSpPr>
          <p:nvPr>
            <p:ph sz="quarter" idx="13"/>
          </p:nvPr>
        </p:nvSpPr>
        <p:spPr>
          <a:xfrm>
            <a:off x="1812091" y="2641946"/>
            <a:ext cx="5368522" cy="623227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17" name="Plassholder for innhold 8"/>
          <p:cNvSpPr>
            <a:spLocks noGrp="1"/>
          </p:cNvSpPr>
          <p:nvPr>
            <p:ph sz="quarter" idx="14"/>
          </p:nvPr>
        </p:nvSpPr>
        <p:spPr>
          <a:xfrm>
            <a:off x="8095122" y="2641946"/>
            <a:ext cx="5436264" cy="623227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18" name="Plassholder for innhold 8"/>
          <p:cNvSpPr>
            <a:spLocks noGrp="1"/>
          </p:cNvSpPr>
          <p:nvPr>
            <p:ph sz="quarter" idx="15"/>
          </p:nvPr>
        </p:nvSpPr>
        <p:spPr>
          <a:xfrm>
            <a:off x="14496703" y="2641946"/>
            <a:ext cx="5419328" cy="623227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p:txBody>
      </p:sp>
      <p:pic>
        <p:nvPicPr>
          <p:cNvPr id="2" name="Grafikk 1">
            <a:extLst>
              <a:ext uri="{FF2B5EF4-FFF2-40B4-BE49-F238E27FC236}">
                <a16:creationId xmlns:a16="http://schemas.microsoft.com/office/drawing/2014/main" id="{25AD52FD-D07A-A71F-1AEC-1689210134F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58797" y="11133999"/>
            <a:ext cx="5973245" cy="927694"/>
          </a:xfrm>
          <a:prstGeom prst="rect">
            <a:avLst/>
          </a:prstGeom>
        </p:spPr>
      </p:pic>
    </p:spTree>
    <p:extLst>
      <p:ext uri="{BB962C8B-B14F-4D97-AF65-F5344CB8AC3E}">
        <p14:creationId xmlns:p14="http://schemas.microsoft.com/office/powerpoint/2010/main" val="133381527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AVSLUTNING rød">
    <p:bg>
      <p:bgPr>
        <a:solidFill>
          <a:schemeClr val="accent6"/>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1C48FB4-D55C-7BDA-1CA5-9E0210B3BE52}"/>
              </a:ext>
            </a:extLst>
          </p:cNvPr>
          <p:cNvSpPr/>
          <p:nvPr userDrawn="1"/>
        </p:nvSpPr>
        <p:spPr>
          <a:xfrm>
            <a:off x="1041190" y="10986692"/>
            <a:ext cx="5973245" cy="9276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779"/>
          </a:p>
        </p:txBody>
      </p:sp>
      <p:pic>
        <p:nvPicPr>
          <p:cNvPr id="5" name="Bilde 4">
            <a:extLst>
              <a:ext uri="{FF2B5EF4-FFF2-40B4-BE49-F238E27FC236}">
                <a16:creationId xmlns:a16="http://schemas.microsoft.com/office/drawing/2014/main" id="{56767893-C895-DE69-0CEE-2215390CAA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1677313" cy="12193588"/>
          </a:xfrm>
          <a:prstGeom prst="rect">
            <a:avLst/>
          </a:prstGeom>
        </p:spPr>
      </p:pic>
      <p:sp>
        <p:nvSpPr>
          <p:cNvPr id="8" name="Plassholder for tekst 7"/>
          <p:cNvSpPr>
            <a:spLocks noGrp="1"/>
          </p:cNvSpPr>
          <p:nvPr>
            <p:ph type="body" sz="quarter" idx="13" hasCustomPrompt="1"/>
          </p:nvPr>
        </p:nvSpPr>
        <p:spPr>
          <a:xfrm>
            <a:off x="1479028" y="3514853"/>
            <a:ext cx="5820133" cy="2581943"/>
          </a:xfrm>
        </p:spPr>
        <p:txBody>
          <a:bodyPr/>
          <a:lstStyle>
            <a:lvl1pPr marL="0" indent="0">
              <a:buNone/>
              <a:defRPr baseline="0">
                <a:solidFill>
                  <a:schemeClr val="bg1"/>
                </a:solidFill>
              </a:defRPr>
            </a:lvl1pPr>
            <a:lvl5pPr>
              <a:defRPr/>
            </a:lvl5pPr>
          </a:lstStyle>
          <a:p>
            <a:pPr lvl="0"/>
            <a:r>
              <a:rPr lang="nb-NO"/>
              <a:t>Takk for meg! Valgfri info / avslutning</a:t>
            </a:r>
          </a:p>
        </p:txBody>
      </p:sp>
      <p:sp>
        <p:nvSpPr>
          <p:cNvPr id="7" name="Plassholder for tekst 10">
            <a:extLst>
              <a:ext uri="{FF2B5EF4-FFF2-40B4-BE49-F238E27FC236}">
                <a16:creationId xmlns:a16="http://schemas.microsoft.com/office/drawing/2014/main" id="{AC52C45F-347E-EAC5-764B-C3C691883EB2}"/>
              </a:ext>
            </a:extLst>
          </p:cNvPr>
          <p:cNvSpPr>
            <a:spLocks noGrp="1"/>
          </p:cNvSpPr>
          <p:nvPr>
            <p:ph type="body" sz="quarter" idx="20" hasCustomPrompt="1"/>
          </p:nvPr>
        </p:nvSpPr>
        <p:spPr>
          <a:xfrm>
            <a:off x="1479025" y="9140905"/>
            <a:ext cx="3783242" cy="314204"/>
          </a:xfrm>
        </p:spPr>
        <p:txBody>
          <a:bodyPr lIns="0" rIns="0" anchor="b">
            <a:noAutofit/>
          </a:bodyPr>
          <a:lstStyle>
            <a:lvl1pPr marL="0" indent="0" algn="l">
              <a:buNone/>
              <a:defRPr sz="1778" b="0" i="0" cap="none" baseline="0">
                <a:solidFill>
                  <a:schemeClr val="bg1"/>
                </a:solidFill>
              </a:defRPr>
            </a:lvl1pPr>
          </a:lstStyle>
          <a:p>
            <a:pPr lvl="0"/>
            <a:r>
              <a:rPr lang="nb-NO"/>
              <a:t>e-post</a:t>
            </a:r>
          </a:p>
        </p:txBody>
      </p:sp>
      <p:sp>
        <p:nvSpPr>
          <p:cNvPr id="10" name="Plassholder for tekst 10">
            <a:extLst>
              <a:ext uri="{FF2B5EF4-FFF2-40B4-BE49-F238E27FC236}">
                <a16:creationId xmlns:a16="http://schemas.microsoft.com/office/drawing/2014/main" id="{7F619827-BE63-0CF6-33EE-9365A3B6259C}"/>
              </a:ext>
            </a:extLst>
          </p:cNvPr>
          <p:cNvSpPr>
            <a:spLocks noGrp="1"/>
          </p:cNvSpPr>
          <p:nvPr>
            <p:ph type="body" sz="quarter" idx="21" hasCustomPrompt="1"/>
          </p:nvPr>
        </p:nvSpPr>
        <p:spPr>
          <a:xfrm>
            <a:off x="1479025" y="9490480"/>
            <a:ext cx="3783242" cy="318902"/>
          </a:xfrm>
        </p:spPr>
        <p:txBody>
          <a:bodyPr lIns="0" rIns="0" anchor="b">
            <a:noAutofit/>
          </a:bodyPr>
          <a:lstStyle>
            <a:lvl1pPr marL="0" indent="0" algn="l">
              <a:buNone/>
              <a:defRPr sz="1778" b="0" i="0" cap="none" baseline="0">
                <a:solidFill>
                  <a:schemeClr val="bg1"/>
                </a:solidFill>
              </a:defRPr>
            </a:lvl1pPr>
          </a:lstStyle>
          <a:p>
            <a:pPr lvl="0"/>
            <a:r>
              <a:rPr lang="nb-NO"/>
              <a:t>telefon</a:t>
            </a:r>
          </a:p>
        </p:txBody>
      </p:sp>
      <p:sp>
        <p:nvSpPr>
          <p:cNvPr id="13" name="Plassholder for tekst 10">
            <a:extLst>
              <a:ext uri="{FF2B5EF4-FFF2-40B4-BE49-F238E27FC236}">
                <a16:creationId xmlns:a16="http://schemas.microsoft.com/office/drawing/2014/main" id="{B4C759E6-D335-EAE7-F27B-69A7B2C1D801}"/>
              </a:ext>
            </a:extLst>
          </p:cNvPr>
          <p:cNvSpPr>
            <a:spLocks noGrp="1"/>
          </p:cNvSpPr>
          <p:nvPr>
            <p:ph type="body" sz="quarter" idx="17" hasCustomPrompt="1"/>
          </p:nvPr>
        </p:nvSpPr>
        <p:spPr>
          <a:xfrm>
            <a:off x="1487495" y="8088582"/>
            <a:ext cx="5811664" cy="431697"/>
          </a:xfrm>
        </p:spPr>
        <p:txBody>
          <a:bodyPr lIns="0" rIns="0">
            <a:noAutofit/>
          </a:bodyPr>
          <a:lstStyle>
            <a:lvl1pPr marL="0" indent="0" algn="l">
              <a:buNone/>
              <a:defRPr sz="1778" b="1" cap="all" baseline="0">
                <a:solidFill>
                  <a:schemeClr val="bg1"/>
                </a:solidFill>
              </a:defRPr>
            </a:lvl1pPr>
          </a:lstStyle>
          <a:p>
            <a:pPr lvl="0"/>
            <a:r>
              <a:rPr lang="nb-NO"/>
              <a:t>Navn </a:t>
            </a:r>
            <a:r>
              <a:rPr lang="nb-NO" err="1"/>
              <a:t>Navnesen</a:t>
            </a:r>
            <a:endParaRPr lang="nb-NO"/>
          </a:p>
        </p:txBody>
      </p:sp>
      <p:sp>
        <p:nvSpPr>
          <p:cNvPr id="14" name="Plassholder for tekst 10">
            <a:extLst>
              <a:ext uri="{FF2B5EF4-FFF2-40B4-BE49-F238E27FC236}">
                <a16:creationId xmlns:a16="http://schemas.microsoft.com/office/drawing/2014/main" id="{8FD809EA-2862-A80B-576F-5CC7DB5CA7BF}"/>
              </a:ext>
            </a:extLst>
          </p:cNvPr>
          <p:cNvSpPr>
            <a:spLocks noGrp="1"/>
          </p:cNvSpPr>
          <p:nvPr>
            <p:ph type="body" sz="quarter" idx="18" hasCustomPrompt="1"/>
          </p:nvPr>
        </p:nvSpPr>
        <p:spPr>
          <a:xfrm>
            <a:off x="1487495" y="8467836"/>
            <a:ext cx="5811664" cy="320851"/>
          </a:xfrm>
        </p:spPr>
        <p:txBody>
          <a:bodyPr lIns="0" rIns="0">
            <a:noAutofit/>
          </a:bodyPr>
          <a:lstStyle>
            <a:lvl1pPr marL="0" indent="0" algn="l">
              <a:buNone/>
              <a:defRPr sz="1778" b="0" i="1" cap="none" baseline="0">
                <a:solidFill>
                  <a:schemeClr val="bg1"/>
                </a:solidFill>
              </a:defRPr>
            </a:lvl1pPr>
          </a:lstStyle>
          <a:p>
            <a:pPr lvl="0"/>
            <a:r>
              <a:rPr lang="nb-NO"/>
              <a:t>Tittel / Rolle</a:t>
            </a:r>
          </a:p>
        </p:txBody>
      </p:sp>
      <p:sp>
        <p:nvSpPr>
          <p:cNvPr id="15" name="Plassholder for tekst 10">
            <a:extLst>
              <a:ext uri="{FF2B5EF4-FFF2-40B4-BE49-F238E27FC236}">
                <a16:creationId xmlns:a16="http://schemas.microsoft.com/office/drawing/2014/main" id="{D6D1B64D-7CFF-AD31-7A63-97C55E5AEFE1}"/>
              </a:ext>
            </a:extLst>
          </p:cNvPr>
          <p:cNvSpPr>
            <a:spLocks noGrp="1"/>
          </p:cNvSpPr>
          <p:nvPr>
            <p:ph type="body" sz="quarter" idx="19" hasCustomPrompt="1"/>
          </p:nvPr>
        </p:nvSpPr>
        <p:spPr>
          <a:xfrm>
            <a:off x="1479025" y="10512066"/>
            <a:ext cx="3783242" cy="431697"/>
          </a:xfrm>
        </p:spPr>
        <p:txBody>
          <a:bodyPr lIns="0" rIns="0" anchor="b">
            <a:noAutofit/>
          </a:bodyPr>
          <a:lstStyle>
            <a:lvl1pPr marL="0" indent="0" algn="l">
              <a:buNone/>
              <a:defRPr sz="1778" b="0" i="0" cap="all" baseline="0">
                <a:solidFill>
                  <a:schemeClr val="bg1"/>
                </a:solidFill>
              </a:defRPr>
            </a:lvl1pPr>
          </a:lstStyle>
          <a:p>
            <a:pPr lvl="0"/>
            <a:r>
              <a:rPr lang="nb-NO"/>
              <a:t>Dato</a:t>
            </a:r>
          </a:p>
        </p:txBody>
      </p:sp>
      <p:sp>
        <p:nvSpPr>
          <p:cNvPr id="2" name="TekstSylinder 1">
            <a:extLst>
              <a:ext uri="{FF2B5EF4-FFF2-40B4-BE49-F238E27FC236}">
                <a16:creationId xmlns:a16="http://schemas.microsoft.com/office/drawing/2014/main" id="{F08145C4-4FA0-9B74-7787-E04344813382}"/>
              </a:ext>
            </a:extLst>
          </p:cNvPr>
          <p:cNvSpPr txBox="1"/>
          <p:nvPr userDrawn="1"/>
        </p:nvSpPr>
        <p:spPr>
          <a:xfrm>
            <a:off x="16644030" y="9989466"/>
            <a:ext cx="3545788" cy="954300"/>
          </a:xfrm>
          <a:prstGeom prst="rect">
            <a:avLst/>
          </a:prstGeom>
          <a:noFill/>
        </p:spPr>
        <p:txBody>
          <a:bodyPr wrap="square" lIns="0" rtlCol="0" anchor="b">
            <a:spAutoFit/>
          </a:bodyPr>
          <a:lstStyle/>
          <a:p>
            <a:r>
              <a:rPr lang="nb-NO" sz="1867" dirty="0">
                <a:solidFill>
                  <a:schemeClr val="bg1"/>
                </a:solidFill>
              </a:rPr>
              <a:t>Forsvarsbygg leverer bygg og anlegg til Forsvaret</a:t>
            </a:r>
            <a:r>
              <a:rPr lang="nb-NO" sz="1867" baseline="0" dirty="0">
                <a:solidFill>
                  <a:schemeClr val="bg1"/>
                </a:solidFill>
              </a:rPr>
              <a:t> i hele landet </a:t>
            </a:r>
            <a:br>
              <a:rPr lang="nb-NO" sz="1867" baseline="0" dirty="0">
                <a:solidFill>
                  <a:schemeClr val="bg1"/>
                </a:solidFill>
              </a:rPr>
            </a:br>
            <a:r>
              <a:rPr lang="nb-NO" sz="1867" baseline="0" dirty="0">
                <a:solidFill>
                  <a:schemeClr val="bg1"/>
                </a:solidFill>
              </a:rPr>
              <a:t>– i fred, krise og krig.</a:t>
            </a:r>
            <a:endParaRPr lang="nb-NO" sz="1867" dirty="0">
              <a:solidFill>
                <a:schemeClr val="bg1"/>
              </a:solidFill>
            </a:endParaRPr>
          </a:p>
        </p:txBody>
      </p:sp>
      <p:pic>
        <p:nvPicPr>
          <p:cNvPr id="3" name="Grafikk 2">
            <a:extLst>
              <a:ext uri="{FF2B5EF4-FFF2-40B4-BE49-F238E27FC236}">
                <a16:creationId xmlns:a16="http://schemas.microsoft.com/office/drawing/2014/main" id="{B430466F-F02F-B8FE-CD17-F42387E81DF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58797" y="11133999"/>
            <a:ext cx="5973245" cy="927694"/>
          </a:xfrm>
          <a:prstGeom prst="rect">
            <a:avLst/>
          </a:prstGeom>
        </p:spPr>
      </p:pic>
    </p:spTree>
    <p:extLst>
      <p:ext uri="{BB962C8B-B14F-4D97-AF65-F5344CB8AC3E}">
        <p14:creationId xmlns:p14="http://schemas.microsoft.com/office/powerpoint/2010/main" val="306782449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FORSIDE NORSK gul_uten bild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09F4869-7DBE-D6C9-D193-D55CAB46C6B6}"/>
              </a:ext>
            </a:extLst>
          </p:cNvPr>
          <p:cNvSpPr/>
          <p:nvPr userDrawn="1"/>
        </p:nvSpPr>
        <p:spPr>
          <a:xfrm>
            <a:off x="619352" y="2043877"/>
            <a:ext cx="20438609" cy="9523096"/>
          </a:xfrm>
          <a:prstGeom prst="rect">
            <a:avLst/>
          </a:prstGeom>
          <a:solidFill>
            <a:srgbClr val="6D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pic>
        <p:nvPicPr>
          <p:cNvPr id="4" name="Bilde 3">
            <a:extLst>
              <a:ext uri="{FF2B5EF4-FFF2-40B4-BE49-F238E27FC236}">
                <a16:creationId xmlns:a16="http://schemas.microsoft.com/office/drawing/2014/main" id="{2106DB7E-312E-C963-4057-844E22E799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1677313" cy="12193588"/>
          </a:xfrm>
          <a:prstGeom prst="rect">
            <a:avLst/>
          </a:prstGeom>
        </p:spPr>
      </p:pic>
      <p:sp>
        <p:nvSpPr>
          <p:cNvPr id="13" name="Title 1"/>
          <p:cNvSpPr>
            <a:spLocks noGrp="1"/>
          </p:cNvSpPr>
          <p:nvPr>
            <p:ph type="ctrTitle"/>
          </p:nvPr>
        </p:nvSpPr>
        <p:spPr>
          <a:xfrm>
            <a:off x="1487495" y="2377132"/>
            <a:ext cx="7759235" cy="3719665"/>
          </a:xfrm>
        </p:spPr>
        <p:txBody>
          <a:bodyPr rIns="0" anchor="b">
            <a:normAutofit/>
          </a:bodyPr>
          <a:lstStyle>
            <a:lvl1pPr algn="l">
              <a:defRPr sz="7112" b="1">
                <a:solidFill>
                  <a:schemeClr val="bg1"/>
                </a:solidFill>
              </a:defRPr>
            </a:lvl1pPr>
          </a:lstStyle>
          <a:p>
            <a:r>
              <a:rPr lang="nb-NO"/>
              <a:t>Klikk for å redigere tittelstil</a:t>
            </a:r>
            <a:endParaRPr lang="en-US"/>
          </a:p>
        </p:txBody>
      </p:sp>
      <p:sp>
        <p:nvSpPr>
          <p:cNvPr id="22" name="Subtitle 2"/>
          <p:cNvSpPr>
            <a:spLocks noGrp="1"/>
          </p:cNvSpPr>
          <p:nvPr>
            <p:ph type="subTitle" idx="1"/>
          </p:nvPr>
        </p:nvSpPr>
        <p:spPr>
          <a:xfrm>
            <a:off x="1487496" y="6471788"/>
            <a:ext cx="7132624" cy="1328829"/>
          </a:xfrm>
        </p:spPr>
        <p:txBody>
          <a:bodyPr>
            <a:normAutofit/>
          </a:bodyPr>
          <a:lstStyle>
            <a:lvl1pPr marL="0" indent="0" algn="l">
              <a:buNone/>
              <a:defRPr sz="3556">
                <a:solidFill>
                  <a:schemeClr val="bg1"/>
                </a:solidFill>
              </a:defRPr>
            </a:lvl1pPr>
            <a:lvl2pPr marL="812902" indent="0" algn="ctr">
              <a:buNone/>
              <a:defRPr sz="3556"/>
            </a:lvl2pPr>
            <a:lvl3pPr marL="1625803" indent="0" algn="ctr">
              <a:buNone/>
              <a:defRPr sz="3200"/>
            </a:lvl3pPr>
            <a:lvl4pPr marL="2438705" indent="0" algn="ctr">
              <a:buNone/>
              <a:defRPr sz="2845"/>
            </a:lvl4pPr>
            <a:lvl5pPr marL="3251606" indent="0" algn="ctr">
              <a:buNone/>
              <a:defRPr sz="2845"/>
            </a:lvl5pPr>
            <a:lvl6pPr marL="4064508" indent="0" algn="ctr">
              <a:buNone/>
              <a:defRPr sz="2845"/>
            </a:lvl6pPr>
            <a:lvl7pPr marL="4877410" indent="0" algn="ctr">
              <a:buNone/>
              <a:defRPr sz="2845"/>
            </a:lvl7pPr>
            <a:lvl8pPr marL="5690311" indent="0" algn="ctr">
              <a:buNone/>
              <a:defRPr sz="2845"/>
            </a:lvl8pPr>
            <a:lvl9pPr marL="6503213" indent="0" algn="ctr">
              <a:buNone/>
              <a:defRPr sz="2845"/>
            </a:lvl9pPr>
          </a:lstStyle>
          <a:p>
            <a:r>
              <a:rPr lang="nb-NO"/>
              <a:t>Klikk for å redigere undertittelstil i malen</a:t>
            </a:r>
            <a:endParaRPr lang="en-US"/>
          </a:p>
        </p:txBody>
      </p:sp>
      <p:sp>
        <p:nvSpPr>
          <p:cNvPr id="23" name="Plassholder for tekst 10"/>
          <p:cNvSpPr>
            <a:spLocks noGrp="1"/>
          </p:cNvSpPr>
          <p:nvPr>
            <p:ph type="body" sz="quarter" idx="17" hasCustomPrompt="1"/>
          </p:nvPr>
        </p:nvSpPr>
        <p:spPr>
          <a:xfrm>
            <a:off x="1487495" y="8088582"/>
            <a:ext cx="7132627" cy="431697"/>
          </a:xfrm>
        </p:spPr>
        <p:txBody>
          <a:bodyPr lIns="0" rIns="0">
            <a:noAutofit/>
          </a:bodyPr>
          <a:lstStyle>
            <a:lvl1pPr marL="0" indent="0" algn="l">
              <a:buNone/>
              <a:defRPr sz="1778" b="1" cap="all" baseline="0">
                <a:solidFill>
                  <a:schemeClr val="bg1"/>
                </a:solidFill>
              </a:defRPr>
            </a:lvl1pPr>
          </a:lstStyle>
          <a:p>
            <a:pPr lvl="0"/>
            <a:r>
              <a:rPr lang="nb-NO"/>
              <a:t>Navn </a:t>
            </a:r>
            <a:r>
              <a:rPr lang="nb-NO" err="1"/>
              <a:t>Navnesen</a:t>
            </a:r>
            <a:endParaRPr lang="nb-NO"/>
          </a:p>
        </p:txBody>
      </p:sp>
      <p:sp>
        <p:nvSpPr>
          <p:cNvPr id="24" name="Plassholder for tekst 10"/>
          <p:cNvSpPr>
            <a:spLocks noGrp="1"/>
          </p:cNvSpPr>
          <p:nvPr>
            <p:ph type="body" sz="quarter" idx="18" hasCustomPrompt="1"/>
          </p:nvPr>
        </p:nvSpPr>
        <p:spPr>
          <a:xfrm>
            <a:off x="1487495" y="8467836"/>
            <a:ext cx="7132627" cy="320851"/>
          </a:xfrm>
        </p:spPr>
        <p:txBody>
          <a:bodyPr lIns="0" rIns="0">
            <a:noAutofit/>
          </a:bodyPr>
          <a:lstStyle>
            <a:lvl1pPr marL="0" indent="0" algn="l">
              <a:buNone/>
              <a:defRPr sz="1778" b="0" i="1" cap="none" baseline="0">
                <a:solidFill>
                  <a:schemeClr val="bg1"/>
                </a:solidFill>
              </a:defRPr>
            </a:lvl1pPr>
          </a:lstStyle>
          <a:p>
            <a:pPr lvl="0"/>
            <a:r>
              <a:rPr lang="nb-NO"/>
              <a:t>Tittel / Rolle</a:t>
            </a:r>
          </a:p>
        </p:txBody>
      </p:sp>
      <p:sp>
        <p:nvSpPr>
          <p:cNvPr id="2" name="Plassholder for tekst 10">
            <a:extLst>
              <a:ext uri="{FF2B5EF4-FFF2-40B4-BE49-F238E27FC236}">
                <a16:creationId xmlns:a16="http://schemas.microsoft.com/office/drawing/2014/main" id="{D86A70C0-78CA-0B60-0BA0-87232858BE1D}"/>
              </a:ext>
            </a:extLst>
          </p:cNvPr>
          <p:cNvSpPr>
            <a:spLocks noGrp="1"/>
          </p:cNvSpPr>
          <p:nvPr>
            <p:ph type="body" sz="quarter" idx="19" hasCustomPrompt="1"/>
          </p:nvPr>
        </p:nvSpPr>
        <p:spPr>
          <a:xfrm>
            <a:off x="1487494" y="9086824"/>
            <a:ext cx="3783242" cy="431697"/>
          </a:xfrm>
        </p:spPr>
        <p:txBody>
          <a:bodyPr lIns="0" rIns="0" anchor="b">
            <a:noAutofit/>
          </a:bodyPr>
          <a:lstStyle>
            <a:lvl1pPr marL="0" indent="0" algn="l">
              <a:buNone/>
              <a:defRPr sz="1422" b="0" i="0" cap="all" baseline="0">
                <a:solidFill>
                  <a:schemeClr val="bg1"/>
                </a:solidFill>
              </a:defRPr>
            </a:lvl1pPr>
          </a:lstStyle>
          <a:p>
            <a:pPr lvl="0"/>
            <a:r>
              <a:rPr lang="nb-NO"/>
              <a:t>Dato</a:t>
            </a:r>
          </a:p>
        </p:txBody>
      </p:sp>
      <p:pic>
        <p:nvPicPr>
          <p:cNvPr id="6" name="Grafikk 5">
            <a:extLst>
              <a:ext uri="{FF2B5EF4-FFF2-40B4-BE49-F238E27FC236}">
                <a16:creationId xmlns:a16="http://schemas.microsoft.com/office/drawing/2014/main" id="{C3758DF4-D8A8-95DA-2676-AE6002AE560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48977" y="-72806"/>
            <a:ext cx="5467667" cy="2210162"/>
          </a:xfrm>
          <a:prstGeom prst="rect">
            <a:avLst/>
          </a:prstGeom>
        </p:spPr>
      </p:pic>
      <p:sp>
        <p:nvSpPr>
          <p:cNvPr id="8" name="Rektangel 7">
            <a:extLst>
              <a:ext uri="{FF2B5EF4-FFF2-40B4-BE49-F238E27FC236}">
                <a16:creationId xmlns:a16="http://schemas.microsoft.com/office/drawing/2014/main" id="{BD862493-5F42-950A-E479-C9A3CD88922C}"/>
              </a:ext>
            </a:extLst>
          </p:cNvPr>
          <p:cNvSpPr/>
          <p:nvPr userDrawn="1"/>
        </p:nvSpPr>
        <p:spPr>
          <a:xfrm>
            <a:off x="2481482" y="1272840"/>
            <a:ext cx="4214241" cy="502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779"/>
          </a:p>
        </p:txBody>
      </p:sp>
    </p:spTree>
    <p:extLst>
      <p:ext uri="{BB962C8B-B14F-4D97-AF65-F5344CB8AC3E}">
        <p14:creationId xmlns:p14="http://schemas.microsoft.com/office/powerpoint/2010/main" val="238153905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HOLD 3 kolonner">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490315" y="3245979"/>
            <a:ext cx="6086322" cy="7736718"/>
          </a:xfrm>
        </p:spPr>
        <p:txBody>
          <a:bodyPr>
            <a:noAutofit/>
          </a:bodyPr>
          <a:lstStyle>
            <a:lvl1pPr marL="508064" indent="-508064">
              <a:lnSpc>
                <a:spcPct val="100000"/>
              </a:lnSpc>
              <a:spcBef>
                <a:spcPts val="2134"/>
              </a:spcBef>
              <a:spcAft>
                <a:spcPts val="0"/>
              </a:spcAft>
              <a:buFont typeface="Arial" panose="020B0604020202020204" pitchFamily="34" charset="0"/>
              <a:buChar char="•"/>
              <a:defRPr sz="2489">
                <a:solidFill>
                  <a:schemeClr val="tx1"/>
                </a:solidFill>
              </a:defRPr>
            </a:lvl1pPr>
            <a:lvl2pPr marL="1320965" indent="-508064">
              <a:lnSpc>
                <a:spcPct val="100000"/>
              </a:lnSpc>
              <a:spcBef>
                <a:spcPts val="2134"/>
              </a:spcBef>
              <a:spcAft>
                <a:spcPts val="0"/>
              </a:spcAft>
              <a:buFont typeface="Arial" panose="020B0604020202020204" pitchFamily="34" charset="0"/>
              <a:buChar char="•"/>
              <a:defRPr sz="2489">
                <a:solidFill>
                  <a:schemeClr val="tx1"/>
                </a:solidFill>
              </a:defRPr>
            </a:lvl2pPr>
            <a:lvl3pPr marL="2133867" indent="-508064">
              <a:lnSpc>
                <a:spcPct val="100000"/>
              </a:lnSpc>
              <a:spcBef>
                <a:spcPts val="2134"/>
              </a:spcBef>
              <a:spcAft>
                <a:spcPts val="0"/>
              </a:spcAft>
              <a:buFont typeface="Arial" panose="020B0604020202020204" pitchFamily="34" charset="0"/>
              <a:buChar char="•"/>
              <a:defRPr sz="2489">
                <a:solidFill>
                  <a:schemeClr val="tx1"/>
                </a:solidFill>
              </a:defRPr>
            </a:lvl3pPr>
            <a:lvl4pPr marL="2743543" indent="-304838">
              <a:lnSpc>
                <a:spcPct val="100000"/>
              </a:lnSpc>
              <a:spcBef>
                <a:spcPts val="2134"/>
              </a:spcBef>
              <a:spcAft>
                <a:spcPts val="0"/>
              </a:spcAft>
              <a:buFont typeface="Arial" panose="020B0604020202020204" pitchFamily="34" charset="0"/>
              <a:buChar char="•"/>
              <a:defRPr sz="1778">
                <a:solidFill>
                  <a:schemeClr val="tx1"/>
                </a:solidFill>
              </a:defRPr>
            </a:lvl4pPr>
          </a:lstStyle>
          <a:p>
            <a:pPr lvl="0"/>
            <a:r>
              <a:rPr lang="nb-NO"/>
              <a:t>Rediger tekststiler i malen</a:t>
            </a:r>
          </a:p>
          <a:p>
            <a:pPr lvl="1"/>
            <a:r>
              <a:rPr lang="nb-NO" err="1"/>
              <a:t>Gfgfgfg</a:t>
            </a:r>
            <a:endParaRPr lang="nb-NO"/>
          </a:p>
          <a:p>
            <a:pPr lvl="2"/>
            <a:r>
              <a:rPr lang="nb-NO" err="1"/>
              <a:t>Gfgfgfgf</a:t>
            </a:r>
            <a:endParaRPr lang="nb-NO"/>
          </a:p>
          <a:p>
            <a:pPr lvl="3"/>
            <a:r>
              <a:rPr lang="nb-NO" err="1"/>
              <a:t>Gfgfgfgf</a:t>
            </a:r>
            <a:endParaRPr lang="nb-NO"/>
          </a:p>
          <a:p>
            <a:pPr lvl="0"/>
            <a:endParaRPr lang="nb-NO"/>
          </a:p>
        </p:txBody>
      </p:sp>
      <p:sp>
        <p:nvSpPr>
          <p:cNvPr id="2" name="Title 1"/>
          <p:cNvSpPr>
            <a:spLocks noGrp="1"/>
          </p:cNvSpPr>
          <p:nvPr>
            <p:ph type="title"/>
          </p:nvPr>
        </p:nvSpPr>
        <p:spPr/>
        <p:txBody>
          <a:bodyPr/>
          <a:lstStyle/>
          <a:p>
            <a:r>
              <a:rPr lang="nb-NO"/>
              <a:t>Klikk for å redigere tittelstil</a:t>
            </a:r>
            <a:endParaRPr lang="en-US"/>
          </a:p>
        </p:txBody>
      </p:sp>
      <p:sp>
        <p:nvSpPr>
          <p:cNvPr id="10" name="Content Placeholder 2">
            <a:extLst>
              <a:ext uri="{FF2B5EF4-FFF2-40B4-BE49-F238E27FC236}">
                <a16:creationId xmlns:a16="http://schemas.microsoft.com/office/drawing/2014/main" id="{2EC2982C-86A4-5C98-BA60-3D559D0FC326}"/>
              </a:ext>
            </a:extLst>
          </p:cNvPr>
          <p:cNvSpPr>
            <a:spLocks noGrp="1"/>
          </p:cNvSpPr>
          <p:nvPr>
            <p:ph sz="half" idx="10" hasCustomPrompt="1"/>
          </p:nvPr>
        </p:nvSpPr>
        <p:spPr>
          <a:xfrm>
            <a:off x="7795496" y="3245979"/>
            <a:ext cx="6086322" cy="7736718"/>
          </a:xfrm>
        </p:spPr>
        <p:txBody>
          <a:bodyPr>
            <a:noAutofit/>
          </a:bodyPr>
          <a:lstStyle>
            <a:lvl1pPr marL="508064" indent="-508064">
              <a:lnSpc>
                <a:spcPct val="100000"/>
              </a:lnSpc>
              <a:spcBef>
                <a:spcPts val="2134"/>
              </a:spcBef>
              <a:spcAft>
                <a:spcPts val="0"/>
              </a:spcAft>
              <a:buFont typeface="Arial" panose="020B0604020202020204" pitchFamily="34" charset="0"/>
              <a:buChar char="•"/>
              <a:defRPr sz="2489">
                <a:solidFill>
                  <a:schemeClr val="tx1"/>
                </a:solidFill>
              </a:defRPr>
            </a:lvl1pPr>
            <a:lvl2pPr marL="1320965" indent="-508064">
              <a:lnSpc>
                <a:spcPct val="100000"/>
              </a:lnSpc>
              <a:spcBef>
                <a:spcPts val="2134"/>
              </a:spcBef>
              <a:spcAft>
                <a:spcPts val="0"/>
              </a:spcAft>
              <a:buFont typeface="Arial" panose="020B0604020202020204" pitchFamily="34" charset="0"/>
              <a:buChar char="•"/>
              <a:defRPr sz="2489">
                <a:solidFill>
                  <a:schemeClr val="tx1"/>
                </a:solidFill>
              </a:defRPr>
            </a:lvl2pPr>
            <a:lvl3pPr marL="2133867" indent="-508064">
              <a:lnSpc>
                <a:spcPct val="100000"/>
              </a:lnSpc>
              <a:spcBef>
                <a:spcPts val="2134"/>
              </a:spcBef>
              <a:spcAft>
                <a:spcPts val="0"/>
              </a:spcAft>
              <a:buFont typeface="Arial" panose="020B0604020202020204" pitchFamily="34" charset="0"/>
              <a:buChar char="•"/>
              <a:defRPr sz="2489">
                <a:solidFill>
                  <a:schemeClr val="tx1"/>
                </a:solidFill>
              </a:defRPr>
            </a:lvl3pPr>
            <a:lvl4pPr marL="2743543" indent="-304838">
              <a:lnSpc>
                <a:spcPct val="100000"/>
              </a:lnSpc>
              <a:spcBef>
                <a:spcPts val="2134"/>
              </a:spcBef>
              <a:spcAft>
                <a:spcPts val="0"/>
              </a:spcAft>
              <a:buFont typeface="Arial" panose="020B0604020202020204" pitchFamily="34" charset="0"/>
              <a:buChar char="•"/>
              <a:defRPr sz="1778">
                <a:solidFill>
                  <a:schemeClr val="tx1"/>
                </a:solidFill>
              </a:defRPr>
            </a:lvl4pPr>
          </a:lstStyle>
          <a:p>
            <a:pPr lvl="0"/>
            <a:r>
              <a:rPr lang="nb-NO"/>
              <a:t>Rediger tekststiler i malen</a:t>
            </a:r>
          </a:p>
          <a:p>
            <a:pPr lvl="1"/>
            <a:r>
              <a:rPr lang="nb-NO" err="1"/>
              <a:t>Gfgfgfg</a:t>
            </a:r>
            <a:endParaRPr lang="nb-NO"/>
          </a:p>
          <a:p>
            <a:pPr lvl="2"/>
            <a:r>
              <a:rPr lang="nb-NO" err="1"/>
              <a:t>Gfgfgfgf</a:t>
            </a:r>
            <a:endParaRPr lang="nb-NO"/>
          </a:p>
          <a:p>
            <a:pPr lvl="3"/>
            <a:r>
              <a:rPr lang="nb-NO" err="1"/>
              <a:t>Gfgfgfgf</a:t>
            </a:r>
            <a:endParaRPr lang="nb-NO"/>
          </a:p>
          <a:p>
            <a:pPr lvl="0"/>
            <a:endParaRPr lang="nb-NO"/>
          </a:p>
        </p:txBody>
      </p:sp>
      <p:sp>
        <p:nvSpPr>
          <p:cNvPr id="11" name="Content Placeholder 2">
            <a:extLst>
              <a:ext uri="{FF2B5EF4-FFF2-40B4-BE49-F238E27FC236}">
                <a16:creationId xmlns:a16="http://schemas.microsoft.com/office/drawing/2014/main" id="{2A63E974-7BD4-D58C-6DCD-DEB2402BD953}"/>
              </a:ext>
            </a:extLst>
          </p:cNvPr>
          <p:cNvSpPr>
            <a:spLocks noGrp="1"/>
          </p:cNvSpPr>
          <p:nvPr>
            <p:ph sz="half" idx="11" hasCustomPrompt="1"/>
          </p:nvPr>
        </p:nvSpPr>
        <p:spPr>
          <a:xfrm>
            <a:off x="14100676" y="3245979"/>
            <a:ext cx="6086322" cy="7736718"/>
          </a:xfrm>
        </p:spPr>
        <p:txBody>
          <a:bodyPr>
            <a:noAutofit/>
          </a:bodyPr>
          <a:lstStyle>
            <a:lvl1pPr marL="508064" indent="-508064">
              <a:lnSpc>
                <a:spcPct val="100000"/>
              </a:lnSpc>
              <a:spcBef>
                <a:spcPts val="2134"/>
              </a:spcBef>
              <a:spcAft>
                <a:spcPts val="0"/>
              </a:spcAft>
              <a:buFont typeface="Arial" panose="020B0604020202020204" pitchFamily="34" charset="0"/>
              <a:buChar char="•"/>
              <a:defRPr sz="2489">
                <a:solidFill>
                  <a:schemeClr val="tx1"/>
                </a:solidFill>
              </a:defRPr>
            </a:lvl1pPr>
            <a:lvl2pPr marL="1320965" indent="-508064">
              <a:lnSpc>
                <a:spcPct val="100000"/>
              </a:lnSpc>
              <a:spcBef>
                <a:spcPts val="2134"/>
              </a:spcBef>
              <a:spcAft>
                <a:spcPts val="0"/>
              </a:spcAft>
              <a:buFont typeface="Arial" panose="020B0604020202020204" pitchFamily="34" charset="0"/>
              <a:buChar char="•"/>
              <a:defRPr sz="2489">
                <a:solidFill>
                  <a:schemeClr val="tx1"/>
                </a:solidFill>
              </a:defRPr>
            </a:lvl2pPr>
            <a:lvl3pPr marL="2133867" indent="-508064">
              <a:lnSpc>
                <a:spcPct val="100000"/>
              </a:lnSpc>
              <a:spcBef>
                <a:spcPts val="2134"/>
              </a:spcBef>
              <a:spcAft>
                <a:spcPts val="0"/>
              </a:spcAft>
              <a:buFont typeface="Arial" panose="020B0604020202020204" pitchFamily="34" charset="0"/>
              <a:buChar char="•"/>
              <a:defRPr sz="2489">
                <a:solidFill>
                  <a:schemeClr val="tx1"/>
                </a:solidFill>
              </a:defRPr>
            </a:lvl3pPr>
            <a:lvl4pPr marL="2743543" indent="-304838">
              <a:lnSpc>
                <a:spcPct val="100000"/>
              </a:lnSpc>
              <a:spcBef>
                <a:spcPts val="2134"/>
              </a:spcBef>
              <a:spcAft>
                <a:spcPts val="0"/>
              </a:spcAft>
              <a:buFont typeface="Arial" panose="020B0604020202020204" pitchFamily="34" charset="0"/>
              <a:buChar char="•"/>
              <a:defRPr sz="1778">
                <a:solidFill>
                  <a:schemeClr val="tx1"/>
                </a:solidFill>
              </a:defRPr>
            </a:lvl4pPr>
          </a:lstStyle>
          <a:p>
            <a:pPr lvl="0"/>
            <a:r>
              <a:rPr lang="nb-NO"/>
              <a:t>Rediger tekststiler i malen</a:t>
            </a:r>
          </a:p>
          <a:p>
            <a:pPr lvl="1"/>
            <a:r>
              <a:rPr lang="nb-NO" err="1"/>
              <a:t>Gfgfgfg</a:t>
            </a:r>
            <a:endParaRPr lang="nb-NO"/>
          </a:p>
          <a:p>
            <a:pPr lvl="2"/>
            <a:r>
              <a:rPr lang="nb-NO" err="1"/>
              <a:t>Gfgfgfgf</a:t>
            </a:r>
            <a:endParaRPr lang="nb-NO"/>
          </a:p>
          <a:p>
            <a:pPr lvl="3"/>
            <a:r>
              <a:rPr lang="nb-NO" err="1"/>
              <a:t>Gfgfgfgf</a:t>
            </a:r>
            <a:endParaRPr lang="nb-NO"/>
          </a:p>
          <a:p>
            <a:pPr lvl="0"/>
            <a:endParaRPr lang="nb-NO"/>
          </a:p>
        </p:txBody>
      </p:sp>
    </p:spTree>
    <p:extLst>
      <p:ext uri="{BB962C8B-B14F-4D97-AF65-F5344CB8AC3E}">
        <p14:creationId xmlns:p14="http://schemas.microsoft.com/office/powerpoint/2010/main" val="14465807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FORSIDE NORSK gul_med bilde">
    <p:spTree>
      <p:nvGrpSpPr>
        <p:cNvPr id="1" name=""/>
        <p:cNvGrpSpPr/>
        <p:nvPr/>
      </p:nvGrpSpPr>
      <p:grpSpPr>
        <a:xfrm>
          <a:off x="0" y="0"/>
          <a:ext cx="0" cy="0"/>
          <a:chOff x="0" y="0"/>
          <a:chExt cx="0" cy="0"/>
        </a:xfrm>
      </p:grpSpPr>
      <p:sp>
        <p:nvSpPr>
          <p:cNvPr id="17" name="Rektangel 16">
            <a:extLst>
              <a:ext uri="{FF2B5EF4-FFF2-40B4-BE49-F238E27FC236}">
                <a16:creationId xmlns:a16="http://schemas.microsoft.com/office/drawing/2014/main" id="{C2B2BE7E-1D17-1A3C-4638-E5F7732554A6}"/>
              </a:ext>
            </a:extLst>
          </p:cNvPr>
          <p:cNvSpPr/>
          <p:nvPr userDrawn="1"/>
        </p:nvSpPr>
        <p:spPr>
          <a:xfrm>
            <a:off x="619352" y="2043877"/>
            <a:ext cx="20438609" cy="9523096"/>
          </a:xfrm>
          <a:prstGeom prst="rect">
            <a:avLst/>
          </a:prstGeom>
          <a:solidFill>
            <a:srgbClr val="6D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pic>
        <p:nvPicPr>
          <p:cNvPr id="5" name="Bilde 4">
            <a:extLst>
              <a:ext uri="{FF2B5EF4-FFF2-40B4-BE49-F238E27FC236}">
                <a16:creationId xmlns:a16="http://schemas.microsoft.com/office/drawing/2014/main" id="{66848EFA-52B4-9A07-B933-317D3ACBC9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0000"/>
          <a:stretch/>
        </p:blipFill>
        <p:spPr>
          <a:xfrm>
            <a:off x="0" y="0"/>
            <a:ext cx="10838657" cy="12193588"/>
          </a:xfrm>
          <a:prstGeom prst="rect">
            <a:avLst/>
          </a:prstGeom>
        </p:spPr>
      </p:pic>
      <p:sp>
        <p:nvSpPr>
          <p:cNvPr id="13" name="Title 1"/>
          <p:cNvSpPr>
            <a:spLocks noGrp="1"/>
          </p:cNvSpPr>
          <p:nvPr>
            <p:ph type="ctrTitle"/>
          </p:nvPr>
        </p:nvSpPr>
        <p:spPr>
          <a:xfrm>
            <a:off x="1487495" y="2377132"/>
            <a:ext cx="7759235" cy="3719665"/>
          </a:xfrm>
        </p:spPr>
        <p:txBody>
          <a:bodyPr rIns="0" anchor="b">
            <a:normAutofit/>
          </a:bodyPr>
          <a:lstStyle>
            <a:lvl1pPr algn="l">
              <a:defRPr sz="7112" b="1">
                <a:solidFill>
                  <a:schemeClr val="bg1"/>
                </a:solidFill>
              </a:defRPr>
            </a:lvl1pPr>
          </a:lstStyle>
          <a:p>
            <a:r>
              <a:rPr lang="nb-NO"/>
              <a:t>Klikk for å redigere tittelstil</a:t>
            </a:r>
            <a:endParaRPr lang="en-US"/>
          </a:p>
        </p:txBody>
      </p:sp>
      <p:sp>
        <p:nvSpPr>
          <p:cNvPr id="22" name="Subtitle 2"/>
          <p:cNvSpPr>
            <a:spLocks noGrp="1"/>
          </p:cNvSpPr>
          <p:nvPr>
            <p:ph type="subTitle" idx="1"/>
          </p:nvPr>
        </p:nvSpPr>
        <p:spPr>
          <a:xfrm>
            <a:off x="1487496" y="6471788"/>
            <a:ext cx="7132624" cy="1328829"/>
          </a:xfrm>
        </p:spPr>
        <p:txBody>
          <a:bodyPr>
            <a:normAutofit/>
          </a:bodyPr>
          <a:lstStyle>
            <a:lvl1pPr marL="0" indent="0" algn="l">
              <a:buNone/>
              <a:defRPr sz="3556">
                <a:solidFill>
                  <a:schemeClr val="bg1"/>
                </a:solidFill>
              </a:defRPr>
            </a:lvl1pPr>
            <a:lvl2pPr marL="812902" indent="0" algn="ctr">
              <a:buNone/>
              <a:defRPr sz="3556"/>
            </a:lvl2pPr>
            <a:lvl3pPr marL="1625803" indent="0" algn="ctr">
              <a:buNone/>
              <a:defRPr sz="3200"/>
            </a:lvl3pPr>
            <a:lvl4pPr marL="2438705" indent="0" algn="ctr">
              <a:buNone/>
              <a:defRPr sz="2845"/>
            </a:lvl4pPr>
            <a:lvl5pPr marL="3251606" indent="0" algn="ctr">
              <a:buNone/>
              <a:defRPr sz="2845"/>
            </a:lvl5pPr>
            <a:lvl6pPr marL="4064508" indent="0" algn="ctr">
              <a:buNone/>
              <a:defRPr sz="2845"/>
            </a:lvl6pPr>
            <a:lvl7pPr marL="4877410" indent="0" algn="ctr">
              <a:buNone/>
              <a:defRPr sz="2845"/>
            </a:lvl7pPr>
            <a:lvl8pPr marL="5690311" indent="0" algn="ctr">
              <a:buNone/>
              <a:defRPr sz="2845"/>
            </a:lvl8pPr>
            <a:lvl9pPr marL="6503213" indent="0" algn="ctr">
              <a:buNone/>
              <a:defRPr sz="2845"/>
            </a:lvl9pPr>
          </a:lstStyle>
          <a:p>
            <a:r>
              <a:rPr lang="nb-NO"/>
              <a:t>Klikk for å redigere undertittelstil i malen</a:t>
            </a:r>
            <a:endParaRPr lang="en-US"/>
          </a:p>
        </p:txBody>
      </p:sp>
      <p:sp>
        <p:nvSpPr>
          <p:cNvPr id="23" name="Plassholder for tekst 10"/>
          <p:cNvSpPr>
            <a:spLocks noGrp="1"/>
          </p:cNvSpPr>
          <p:nvPr>
            <p:ph type="body" sz="quarter" idx="17" hasCustomPrompt="1"/>
          </p:nvPr>
        </p:nvSpPr>
        <p:spPr>
          <a:xfrm>
            <a:off x="1487495" y="8088582"/>
            <a:ext cx="7132627" cy="431697"/>
          </a:xfrm>
        </p:spPr>
        <p:txBody>
          <a:bodyPr lIns="0" rIns="0">
            <a:noAutofit/>
          </a:bodyPr>
          <a:lstStyle>
            <a:lvl1pPr marL="0" indent="0" algn="l">
              <a:buNone/>
              <a:defRPr sz="1778" b="1" cap="all" baseline="0">
                <a:solidFill>
                  <a:schemeClr val="bg1"/>
                </a:solidFill>
              </a:defRPr>
            </a:lvl1pPr>
          </a:lstStyle>
          <a:p>
            <a:pPr lvl="0"/>
            <a:r>
              <a:rPr lang="nb-NO"/>
              <a:t>Navn </a:t>
            </a:r>
            <a:r>
              <a:rPr lang="nb-NO" err="1"/>
              <a:t>Navnesen</a:t>
            </a:r>
            <a:endParaRPr lang="nb-NO"/>
          </a:p>
        </p:txBody>
      </p:sp>
      <p:sp>
        <p:nvSpPr>
          <p:cNvPr id="24" name="Plassholder for tekst 10"/>
          <p:cNvSpPr>
            <a:spLocks noGrp="1"/>
          </p:cNvSpPr>
          <p:nvPr>
            <p:ph type="body" sz="quarter" idx="18" hasCustomPrompt="1"/>
          </p:nvPr>
        </p:nvSpPr>
        <p:spPr>
          <a:xfrm>
            <a:off x="1487495" y="8467836"/>
            <a:ext cx="7132627" cy="320851"/>
          </a:xfrm>
        </p:spPr>
        <p:txBody>
          <a:bodyPr lIns="0" rIns="0">
            <a:noAutofit/>
          </a:bodyPr>
          <a:lstStyle>
            <a:lvl1pPr marL="0" indent="0" algn="l">
              <a:buNone/>
              <a:defRPr sz="1778" b="0" i="1" cap="none" baseline="0">
                <a:solidFill>
                  <a:schemeClr val="bg1"/>
                </a:solidFill>
              </a:defRPr>
            </a:lvl1pPr>
          </a:lstStyle>
          <a:p>
            <a:pPr lvl="0"/>
            <a:r>
              <a:rPr lang="nb-NO"/>
              <a:t>Tittel / Rolle</a:t>
            </a:r>
          </a:p>
        </p:txBody>
      </p:sp>
      <p:sp>
        <p:nvSpPr>
          <p:cNvPr id="2" name="Plassholder for tekst 10">
            <a:extLst>
              <a:ext uri="{FF2B5EF4-FFF2-40B4-BE49-F238E27FC236}">
                <a16:creationId xmlns:a16="http://schemas.microsoft.com/office/drawing/2014/main" id="{D86A70C0-78CA-0B60-0BA0-87232858BE1D}"/>
              </a:ext>
            </a:extLst>
          </p:cNvPr>
          <p:cNvSpPr>
            <a:spLocks noGrp="1"/>
          </p:cNvSpPr>
          <p:nvPr>
            <p:ph type="body" sz="quarter" idx="19" hasCustomPrompt="1"/>
          </p:nvPr>
        </p:nvSpPr>
        <p:spPr>
          <a:xfrm>
            <a:off x="1487494" y="9086824"/>
            <a:ext cx="3783242" cy="431697"/>
          </a:xfrm>
        </p:spPr>
        <p:txBody>
          <a:bodyPr lIns="0" rIns="0" anchor="b">
            <a:noAutofit/>
          </a:bodyPr>
          <a:lstStyle>
            <a:lvl1pPr marL="0" indent="0" algn="l">
              <a:buNone/>
              <a:defRPr sz="1422" b="0" i="0" cap="all" baseline="0">
                <a:solidFill>
                  <a:schemeClr val="bg1"/>
                </a:solidFill>
              </a:defRPr>
            </a:lvl1pPr>
          </a:lstStyle>
          <a:p>
            <a:pPr lvl="0"/>
            <a:r>
              <a:rPr lang="nb-NO"/>
              <a:t>Dato</a:t>
            </a:r>
          </a:p>
        </p:txBody>
      </p:sp>
      <p:sp>
        <p:nvSpPr>
          <p:cNvPr id="3" name="Plassholder for bilde 6">
            <a:extLst>
              <a:ext uri="{FF2B5EF4-FFF2-40B4-BE49-F238E27FC236}">
                <a16:creationId xmlns:a16="http://schemas.microsoft.com/office/drawing/2014/main" id="{C5407FC6-8302-4E42-F139-88A68C0C5C6F}"/>
              </a:ext>
            </a:extLst>
          </p:cNvPr>
          <p:cNvSpPr>
            <a:spLocks noGrp="1"/>
          </p:cNvSpPr>
          <p:nvPr>
            <p:ph type="pic" sz="quarter" idx="14"/>
          </p:nvPr>
        </p:nvSpPr>
        <p:spPr>
          <a:xfrm>
            <a:off x="10838657" y="2926461"/>
            <a:ext cx="9351163" cy="6117117"/>
          </a:xfrm>
        </p:spPr>
        <p:txBody>
          <a:bodyPr/>
          <a:lstStyle>
            <a:lvl1pPr>
              <a:defRPr>
                <a:solidFill>
                  <a:schemeClr val="bg1"/>
                </a:solidFill>
              </a:defRPr>
            </a:lvl1pPr>
          </a:lstStyle>
          <a:p>
            <a:r>
              <a:rPr lang="nb-NO"/>
              <a:t>Klikk på ikonet for å legge til et bilde</a:t>
            </a:r>
          </a:p>
        </p:txBody>
      </p:sp>
      <p:sp>
        <p:nvSpPr>
          <p:cNvPr id="4" name="Plassholder for tekst 10">
            <a:extLst>
              <a:ext uri="{FF2B5EF4-FFF2-40B4-BE49-F238E27FC236}">
                <a16:creationId xmlns:a16="http://schemas.microsoft.com/office/drawing/2014/main" id="{40E6A431-46A4-4319-B8FA-0FE915E816A9}"/>
              </a:ext>
            </a:extLst>
          </p:cNvPr>
          <p:cNvSpPr>
            <a:spLocks noGrp="1"/>
          </p:cNvSpPr>
          <p:nvPr>
            <p:ph type="body" sz="quarter" idx="20" hasCustomPrompt="1"/>
          </p:nvPr>
        </p:nvSpPr>
        <p:spPr>
          <a:xfrm>
            <a:off x="16478146" y="9204466"/>
            <a:ext cx="3711673" cy="1151617"/>
          </a:xfrm>
        </p:spPr>
        <p:txBody>
          <a:bodyPr lIns="0" rIns="0">
            <a:noAutofit/>
          </a:bodyPr>
          <a:lstStyle>
            <a:lvl1pPr marL="0" indent="0" algn="r">
              <a:buNone/>
              <a:defRPr sz="1422">
                <a:solidFill>
                  <a:schemeClr val="bg1"/>
                </a:solidFill>
              </a:defRPr>
            </a:lvl1pPr>
          </a:lstStyle>
          <a:p>
            <a:pPr lvl="0"/>
            <a:r>
              <a:rPr lang="nb-NO"/>
              <a:t>Bildetekst og fotokreditering</a:t>
            </a:r>
            <a:br>
              <a:rPr lang="nb-NO"/>
            </a:br>
            <a:endParaRPr lang="nb-NO"/>
          </a:p>
        </p:txBody>
      </p:sp>
      <p:pic>
        <p:nvPicPr>
          <p:cNvPr id="6" name="Grafikk 5">
            <a:extLst>
              <a:ext uri="{FF2B5EF4-FFF2-40B4-BE49-F238E27FC236}">
                <a16:creationId xmlns:a16="http://schemas.microsoft.com/office/drawing/2014/main" id="{DE63E3B7-6705-FDD9-2CE3-6719FE9B7C5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48977" y="-72806"/>
            <a:ext cx="5467667" cy="2210162"/>
          </a:xfrm>
          <a:prstGeom prst="rect">
            <a:avLst/>
          </a:prstGeom>
        </p:spPr>
      </p:pic>
      <p:sp>
        <p:nvSpPr>
          <p:cNvPr id="8" name="Rektangel 7">
            <a:extLst>
              <a:ext uri="{FF2B5EF4-FFF2-40B4-BE49-F238E27FC236}">
                <a16:creationId xmlns:a16="http://schemas.microsoft.com/office/drawing/2014/main" id="{EF3150E9-D6FA-A0E4-373E-0BE82576187B}"/>
              </a:ext>
            </a:extLst>
          </p:cNvPr>
          <p:cNvSpPr/>
          <p:nvPr userDrawn="1"/>
        </p:nvSpPr>
        <p:spPr>
          <a:xfrm>
            <a:off x="2481482" y="1272840"/>
            <a:ext cx="4214241" cy="502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779"/>
          </a:p>
        </p:txBody>
      </p:sp>
    </p:spTree>
    <p:extLst>
      <p:ext uri="{BB962C8B-B14F-4D97-AF65-F5344CB8AC3E}">
        <p14:creationId xmlns:p14="http://schemas.microsoft.com/office/powerpoint/2010/main" val="18226595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FORSIDE ENGELSK gul_uten bilde">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B00A2280-44C4-6A87-82AB-5B669BB05E8F}"/>
              </a:ext>
            </a:extLst>
          </p:cNvPr>
          <p:cNvSpPr/>
          <p:nvPr userDrawn="1"/>
        </p:nvSpPr>
        <p:spPr>
          <a:xfrm>
            <a:off x="619352" y="2043877"/>
            <a:ext cx="20438609" cy="9523096"/>
          </a:xfrm>
          <a:prstGeom prst="rect">
            <a:avLst/>
          </a:prstGeom>
          <a:solidFill>
            <a:srgbClr val="6D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pic>
        <p:nvPicPr>
          <p:cNvPr id="3" name="Bilde 2">
            <a:extLst>
              <a:ext uri="{FF2B5EF4-FFF2-40B4-BE49-F238E27FC236}">
                <a16:creationId xmlns:a16="http://schemas.microsoft.com/office/drawing/2014/main" id="{6AB76C36-EE0C-78BC-6356-2F463948ED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1677313" cy="12193588"/>
          </a:xfrm>
          <a:prstGeom prst="rect">
            <a:avLst/>
          </a:prstGeom>
        </p:spPr>
      </p:pic>
      <p:sp>
        <p:nvSpPr>
          <p:cNvPr id="13" name="Title 1"/>
          <p:cNvSpPr>
            <a:spLocks noGrp="1"/>
          </p:cNvSpPr>
          <p:nvPr>
            <p:ph type="ctrTitle"/>
          </p:nvPr>
        </p:nvSpPr>
        <p:spPr>
          <a:xfrm>
            <a:off x="1487495" y="2377132"/>
            <a:ext cx="7759235" cy="3719665"/>
          </a:xfrm>
        </p:spPr>
        <p:txBody>
          <a:bodyPr rIns="0" anchor="b">
            <a:normAutofit/>
          </a:bodyPr>
          <a:lstStyle>
            <a:lvl1pPr algn="l">
              <a:defRPr sz="7112" b="1">
                <a:solidFill>
                  <a:schemeClr val="bg1"/>
                </a:solidFill>
              </a:defRPr>
            </a:lvl1pPr>
          </a:lstStyle>
          <a:p>
            <a:r>
              <a:rPr lang="nb-NO"/>
              <a:t>Klikk for å redigere tittelstil</a:t>
            </a:r>
            <a:endParaRPr lang="en-US"/>
          </a:p>
        </p:txBody>
      </p:sp>
      <p:sp>
        <p:nvSpPr>
          <p:cNvPr id="22" name="Subtitle 2"/>
          <p:cNvSpPr>
            <a:spLocks noGrp="1"/>
          </p:cNvSpPr>
          <p:nvPr>
            <p:ph type="subTitle" idx="1"/>
          </p:nvPr>
        </p:nvSpPr>
        <p:spPr>
          <a:xfrm>
            <a:off x="1487496" y="6471788"/>
            <a:ext cx="7132624" cy="1328829"/>
          </a:xfrm>
        </p:spPr>
        <p:txBody>
          <a:bodyPr>
            <a:normAutofit/>
          </a:bodyPr>
          <a:lstStyle>
            <a:lvl1pPr marL="0" indent="0" algn="l">
              <a:buNone/>
              <a:defRPr sz="3556">
                <a:solidFill>
                  <a:schemeClr val="bg1"/>
                </a:solidFill>
              </a:defRPr>
            </a:lvl1pPr>
            <a:lvl2pPr marL="812902" indent="0" algn="ctr">
              <a:buNone/>
              <a:defRPr sz="3556"/>
            </a:lvl2pPr>
            <a:lvl3pPr marL="1625803" indent="0" algn="ctr">
              <a:buNone/>
              <a:defRPr sz="3200"/>
            </a:lvl3pPr>
            <a:lvl4pPr marL="2438705" indent="0" algn="ctr">
              <a:buNone/>
              <a:defRPr sz="2845"/>
            </a:lvl4pPr>
            <a:lvl5pPr marL="3251606" indent="0" algn="ctr">
              <a:buNone/>
              <a:defRPr sz="2845"/>
            </a:lvl5pPr>
            <a:lvl6pPr marL="4064508" indent="0" algn="ctr">
              <a:buNone/>
              <a:defRPr sz="2845"/>
            </a:lvl6pPr>
            <a:lvl7pPr marL="4877410" indent="0" algn="ctr">
              <a:buNone/>
              <a:defRPr sz="2845"/>
            </a:lvl7pPr>
            <a:lvl8pPr marL="5690311" indent="0" algn="ctr">
              <a:buNone/>
              <a:defRPr sz="2845"/>
            </a:lvl8pPr>
            <a:lvl9pPr marL="6503213" indent="0" algn="ctr">
              <a:buNone/>
              <a:defRPr sz="2845"/>
            </a:lvl9pPr>
          </a:lstStyle>
          <a:p>
            <a:r>
              <a:rPr lang="nb-NO"/>
              <a:t>Klikk for å redigere undertittelstil i malen</a:t>
            </a:r>
            <a:endParaRPr lang="en-US" dirty="0"/>
          </a:p>
        </p:txBody>
      </p:sp>
      <p:sp>
        <p:nvSpPr>
          <p:cNvPr id="23" name="Plassholder for tekst 10"/>
          <p:cNvSpPr>
            <a:spLocks noGrp="1"/>
          </p:cNvSpPr>
          <p:nvPr>
            <p:ph type="body" sz="quarter" idx="17" hasCustomPrompt="1"/>
          </p:nvPr>
        </p:nvSpPr>
        <p:spPr>
          <a:xfrm>
            <a:off x="1487495" y="8088582"/>
            <a:ext cx="7132627" cy="431697"/>
          </a:xfrm>
        </p:spPr>
        <p:txBody>
          <a:bodyPr lIns="0" rIns="0">
            <a:noAutofit/>
          </a:bodyPr>
          <a:lstStyle>
            <a:lvl1pPr marL="0" indent="0" algn="l">
              <a:buNone/>
              <a:defRPr sz="1778" b="1" cap="all" baseline="0">
                <a:solidFill>
                  <a:schemeClr val="bg1"/>
                </a:solidFill>
              </a:defRPr>
            </a:lvl1pPr>
          </a:lstStyle>
          <a:p>
            <a:pPr lvl="0"/>
            <a:r>
              <a:rPr lang="nb-NO"/>
              <a:t>Navn </a:t>
            </a:r>
            <a:r>
              <a:rPr lang="nb-NO" err="1"/>
              <a:t>Navnesen</a:t>
            </a:r>
            <a:endParaRPr lang="nb-NO"/>
          </a:p>
        </p:txBody>
      </p:sp>
      <p:sp>
        <p:nvSpPr>
          <p:cNvPr id="24" name="Plassholder for tekst 10"/>
          <p:cNvSpPr>
            <a:spLocks noGrp="1"/>
          </p:cNvSpPr>
          <p:nvPr>
            <p:ph type="body" sz="quarter" idx="18" hasCustomPrompt="1"/>
          </p:nvPr>
        </p:nvSpPr>
        <p:spPr>
          <a:xfrm>
            <a:off x="1487495" y="8467836"/>
            <a:ext cx="7132627" cy="320851"/>
          </a:xfrm>
        </p:spPr>
        <p:txBody>
          <a:bodyPr lIns="0" rIns="0">
            <a:noAutofit/>
          </a:bodyPr>
          <a:lstStyle>
            <a:lvl1pPr marL="0" indent="0" algn="l">
              <a:buNone/>
              <a:defRPr sz="1778" b="0" i="1" cap="none" baseline="0">
                <a:solidFill>
                  <a:schemeClr val="bg1"/>
                </a:solidFill>
              </a:defRPr>
            </a:lvl1pPr>
          </a:lstStyle>
          <a:p>
            <a:pPr lvl="0"/>
            <a:r>
              <a:rPr lang="nb-NO"/>
              <a:t>Tittel / Rolle</a:t>
            </a:r>
          </a:p>
        </p:txBody>
      </p:sp>
      <p:sp>
        <p:nvSpPr>
          <p:cNvPr id="2" name="Plassholder for tekst 10">
            <a:extLst>
              <a:ext uri="{FF2B5EF4-FFF2-40B4-BE49-F238E27FC236}">
                <a16:creationId xmlns:a16="http://schemas.microsoft.com/office/drawing/2014/main" id="{D86A70C0-78CA-0B60-0BA0-87232858BE1D}"/>
              </a:ext>
            </a:extLst>
          </p:cNvPr>
          <p:cNvSpPr>
            <a:spLocks noGrp="1"/>
          </p:cNvSpPr>
          <p:nvPr>
            <p:ph type="body" sz="quarter" idx="19" hasCustomPrompt="1"/>
          </p:nvPr>
        </p:nvSpPr>
        <p:spPr>
          <a:xfrm>
            <a:off x="1487494" y="9086824"/>
            <a:ext cx="3783242" cy="431697"/>
          </a:xfrm>
        </p:spPr>
        <p:txBody>
          <a:bodyPr lIns="0" rIns="0" anchor="b">
            <a:noAutofit/>
          </a:bodyPr>
          <a:lstStyle>
            <a:lvl1pPr marL="0" indent="0" algn="l">
              <a:buNone/>
              <a:defRPr sz="1422" b="0" i="0" cap="all" baseline="0">
                <a:solidFill>
                  <a:schemeClr val="bg1"/>
                </a:solidFill>
              </a:defRPr>
            </a:lvl1pPr>
          </a:lstStyle>
          <a:p>
            <a:pPr lvl="0"/>
            <a:r>
              <a:rPr lang="nb-NO"/>
              <a:t>Dato</a:t>
            </a:r>
          </a:p>
        </p:txBody>
      </p:sp>
      <p:pic>
        <p:nvPicPr>
          <p:cNvPr id="5" name="Grafikk 4">
            <a:extLst>
              <a:ext uri="{FF2B5EF4-FFF2-40B4-BE49-F238E27FC236}">
                <a16:creationId xmlns:a16="http://schemas.microsoft.com/office/drawing/2014/main" id="{786A252D-2D97-A319-88FD-5C633E666BA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8977" y="-86505"/>
            <a:ext cx="5876909" cy="2203859"/>
          </a:xfrm>
          <a:prstGeom prst="rect">
            <a:avLst/>
          </a:prstGeom>
        </p:spPr>
      </p:pic>
    </p:spTree>
    <p:extLst>
      <p:ext uri="{BB962C8B-B14F-4D97-AF65-F5344CB8AC3E}">
        <p14:creationId xmlns:p14="http://schemas.microsoft.com/office/powerpoint/2010/main" val="243782684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FORSIDE ENGELSK gul_med 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34FF8A4-D074-1D92-B755-05DB002146DE}"/>
              </a:ext>
            </a:extLst>
          </p:cNvPr>
          <p:cNvSpPr/>
          <p:nvPr userDrawn="1"/>
        </p:nvSpPr>
        <p:spPr>
          <a:xfrm>
            <a:off x="619352" y="2043877"/>
            <a:ext cx="20438609" cy="9523096"/>
          </a:xfrm>
          <a:prstGeom prst="rect">
            <a:avLst/>
          </a:prstGeom>
          <a:solidFill>
            <a:srgbClr val="6D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pic>
        <p:nvPicPr>
          <p:cNvPr id="5" name="Bilde 4">
            <a:extLst>
              <a:ext uri="{FF2B5EF4-FFF2-40B4-BE49-F238E27FC236}">
                <a16:creationId xmlns:a16="http://schemas.microsoft.com/office/drawing/2014/main" id="{D99842C2-00C3-E724-5241-B8DDEB68EF2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0000"/>
          <a:stretch/>
        </p:blipFill>
        <p:spPr>
          <a:xfrm>
            <a:off x="0" y="0"/>
            <a:ext cx="10838657" cy="12193588"/>
          </a:xfrm>
          <a:prstGeom prst="rect">
            <a:avLst/>
          </a:prstGeom>
        </p:spPr>
      </p:pic>
      <p:sp>
        <p:nvSpPr>
          <p:cNvPr id="13" name="Title 1"/>
          <p:cNvSpPr>
            <a:spLocks noGrp="1"/>
          </p:cNvSpPr>
          <p:nvPr>
            <p:ph type="ctrTitle"/>
          </p:nvPr>
        </p:nvSpPr>
        <p:spPr>
          <a:xfrm>
            <a:off x="1487495" y="2377132"/>
            <a:ext cx="7759235" cy="3719665"/>
          </a:xfrm>
        </p:spPr>
        <p:txBody>
          <a:bodyPr rIns="0" anchor="b">
            <a:normAutofit/>
          </a:bodyPr>
          <a:lstStyle>
            <a:lvl1pPr algn="l">
              <a:defRPr sz="7112" b="1">
                <a:solidFill>
                  <a:schemeClr val="bg1"/>
                </a:solidFill>
              </a:defRPr>
            </a:lvl1pPr>
          </a:lstStyle>
          <a:p>
            <a:r>
              <a:rPr lang="nb-NO"/>
              <a:t>Klikk for å redigere tittelstil</a:t>
            </a:r>
            <a:endParaRPr lang="en-US"/>
          </a:p>
        </p:txBody>
      </p:sp>
      <p:sp>
        <p:nvSpPr>
          <p:cNvPr id="22" name="Subtitle 2"/>
          <p:cNvSpPr>
            <a:spLocks noGrp="1"/>
          </p:cNvSpPr>
          <p:nvPr>
            <p:ph type="subTitle" idx="1"/>
          </p:nvPr>
        </p:nvSpPr>
        <p:spPr>
          <a:xfrm>
            <a:off x="1487496" y="6471788"/>
            <a:ext cx="7132624" cy="1328829"/>
          </a:xfrm>
        </p:spPr>
        <p:txBody>
          <a:bodyPr>
            <a:normAutofit/>
          </a:bodyPr>
          <a:lstStyle>
            <a:lvl1pPr marL="0" indent="0" algn="l">
              <a:buNone/>
              <a:defRPr sz="3556">
                <a:solidFill>
                  <a:schemeClr val="bg1"/>
                </a:solidFill>
              </a:defRPr>
            </a:lvl1pPr>
            <a:lvl2pPr marL="812902" indent="0" algn="ctr">
              <a:buNone/>
              <a:defRPr sz="3556"/>
            </a:lvl2pPr>
            <a:lvl3pPr marL="1625803" indent="0" algn="ctr">
              <a:buNone/>
              <a:defRPr sz="3200"/>
            </a:lvl3pPr>
            <a:lvl4pPr marL="2438705" indent="0" algn="ctr">
              <a:buNone/>
              <a:defRPr sz="2845"/>
            </a:lvl4pPr>
            <a:lvl5pPr marL="3251606" indent="0" algn="ctr">
              <a:buNone/>
              <a:defRPr sz="2845"/>
            </a:lvl5pPr>
            <a:lvl6pPr marL="4064508" indent="0" algn="ctr">
              <a:buNone/>
              <a:defRPr sz="2845"/>
            </a:lvl6pPr>
            <a:lvl7pPr marL="4877410" indent="0" algn="ctr">
              <a:buNone/>
              <a:defRPr sz="2845"/>
            </a:lvl7pPr>
            <a:lvl8pPr marL="5690311" indent="0" algn="ctr">
              <a:buNone/>
              <a:defRPr sz="2845"/>
            </a:lvl8pPr>
            <a:lvl9pPr marL="6503213" indent="0" algn="ctr">
              <a:buNone/>
              <a:defRPr sz="2845"/>
            </a:lvl9pPr>
          </a:lstStyle>
          <a:p>
            <a:r>
              <a:rPr lang="nb-NO"/>
              <a:t>Klikk for å redigere undertittelstil i malen</a:t>
            </a:r>
            <a:endParaRPr lang="en-US"/>
          </a:p>
        </p:txBody>
      </p:sp>
      <p:sp>
        <p:nvSpPr>
          <p:cNvPr id="23" name="Plassholder for tekst 10"/>
          <p:cNvSpPr>
            <a:spLocks noGrp="1"/>
          </p:cNvSpPr>
          <p:nvPr>
            <p:ph type="body" sz="quarter" idx="17" hasCustomPrompt="1"/>
          </p:nvPr>
        </p:nvSpPr>
        <p:spPr>
          <a:xfrm>
            <a:off x="1487495" y="8088582"/>
            <a:ext cx="7132627" cy="431697"/>
          </a:xfrm>
        </p:spPr>
        <p:txBody>
          <a:bodyPr lIns="0" rIns="0">
            <a:noAutofit/>
          </a:bodyPr>
          <a:lstStyle>
            <a:lvl1pPr marL="0" indent="0" algn="l">
              <a:buNone/>
              <a:defRPr sz="1778" b="1" cap="all" baseline="0">
                <a:solidFill>
                  <a:schemeClr val="bg1"/>
                </a:solidFill>
              </a:defRPr>
            </a:lvl1pPr>
          </a:lstStyle>
          <a:p>
            <a:pPr lvl="0"/>
            <a:r>
              <a:rPr lang="nb-NO"/>
              <a:t>Navn </a:t>
            </a:r>
            <a:r>
              <a:rPr lang="nb-NO" err="1"/>
              <a:t>Navnesen</a:t>
            </a:r>
            <a:endParaRPr lang="nb-NO"/>
          </a:p>
        </p:txBody>
      </p:sp>
      <p:sp>
        <p:nvSpPr>
          <p:cNvPr id="24" name="Plassholder for tekst 10"/>
          <p:cNvSpPr>
            <a:spLocks noGrp="1"/>
          </p:cNvSpPr>
          <p:nvPr>
            <p:ph type="body" sz="quarter" idx="18" hasCustomPrompt="1"/>
          </p:nvPr>
        </p:nvSpPr>
        <p:spPr>
          <a:xfrm>
            <a:off x="1487495" y="8467836"/>
            <a:ext cx="7132627" cy="320851"/>
          </a:xfrm>
        </p:spPr>
        <p:txBody>
          <a:bodyPr lIns="0" rIns="0">
            <a:noAutofit/>
          </a:bodyPr>
          <a:lstStyle>
            <a:lvl1pPr marL="0" indent="0" algn="l">
              <a:buNone/>
              <a:defRPr sz="1778" b="0" i="1" cap="none" baseline="0">
                <a:solidFill>
                  <a:schemeClr val="bg1"/>
                </a:solidFill>
              </a:defRPr>
            </a:lvl1pPr>
          </a:lstStyle>
          <a:p>
            <a:pPr lvl="0"/>
            <a:r>
              <a:rPr lang="nb-NO"/>
              <a:t>Tittel / Rolle</a:t>
            </a:r>
          </a:p>
        </p:txBody>
      </p:sp>
      <p:sp>
        <p:nvSpPr>
          <p:cNvPr id="2" name="Plassholder for tekst 10">
            <a:extLst>
              <a:ext uri="{FF2B5EF4-FFF2-40B4-BE49-F238E27FC236}">
                <a16:creationId xmlns:a16="http://schemas.microsoft.com/office/drawing/2014/main" id="{D86A70C0-78CA-0B60-0BA0-87232858BE1D}"/>
              </a:ext>
            </a:extLst>
          </p:cNvPr>
          <p:cNvSpPr>
            <a:spLocks noGrp="1"/>
          </p:cNvSpPr>
          <p:nvPr>
            <p:ph type="body" sz="quarter" idx="19" hasCustomPrompt="1"/>
          </p:nvPr>
        </p:nvSpPr>
        <p:spPr>
          <a:xfrm>
            <a:off x="1487494" y="9086824"/>
            <a:ext cx="3783242" cy="431697"/>
          </a:xfrm>
        </p:spPr>
        <p:txBody>
          <a:bodyPr lIns="0" rIns="0" anchor="b">
            <a:noAutofit/>
          </a:bodyPr>
          <a:lstStyle>
            <a:lvl1pPr marL="0" indent="0" algn="l">
              <a:buNone/>
              <a:defRPr sz="1422" b="0" i="0" cap="all" baseline="0">
                <a:solidFill>
                  <a:schemeClr val="bg1"/>
                </a:solidFill>
              </a:defRPr>
            </a:lvl1pPr>
          </a:lstStyle>
          <a:p>
            <a:pPr lvl="0"/>
            <a:r>
              <a:rPr lang="nb-NO"/>
              <a:t>Dato</a:t>
            </a:r>
          </a:p>
        </p:txBody>
      </p:sp>
      <p:sp>
        <p:nvSpPr>
          <p:cNvPr id="3" name="Plassholder for bilde 6">
            <a:extLst>
              <a:ext uri="{FF2B5EF4-FFF2-40B4-BE49-F238E27FC236}">
                <a16:creationId xmlns:a16="http://schemas.microsoft.com/office/drawing/2014/main" id="{C5407FC6-8302-4E42-F139-88A68C0C5C6F}"/>
              </a:ext>
            </a:extLst>
          </p:cNvPr>
          <p:cNvSpPr>
            <a:spLocks noGrp="1"/>
          </p:cNvSpPr>
          <p:nvPr>
            <p:ph type="pic" sz="quarter" idx="14"/>
          </p:nvPr>
        </p:nvSpPr>
        <p:spPr>
          <a:xfrm>
            <a:off x="10838657" y="2926461"/>
            <a:ext cx="9351163" cy="6117117"/>
          </a:xfrm>
        </p:spPr>
        <p:txBody>
          <a:bodyPr/>
          <a:lstStyle>
            <a:lvl1pPr>
              <a:defRPr>
                <a:solidFill>
                  <a:schemeClr val="bg1"/>
                </a:solidFill>
              </a:defRPr>
            </a:lvl1pPr>
          </a:lstStyle>
          <a:p>
            <a:r>
              <a:rPr lang="nb-NO"/>
              <a:t>Klikk på ikonet for å legge til et bilde</a:t>
            </a:r>
          </a:p>
        </p:txBody>
      </p:sp>
      <p:sp>
        <p:nvSpPr>
          <p:cNvPr id="4" name="Plassholder for tekst 10">
            <a:extLst>
              <a:ext uri="{FF2B5EF4-FFF2-40B4-BE49-F238E27FC236}">
                <a16:creationId xmlns:a16="http://schemas.microsoft.com/office/drawing/2014/main" id="{40E6A431-46A4-4319-B8FA-0FE915E816A9}"/>
              </a:ext>
            </a:extLst>
          </p:cNvPr>
          <p:cNvSpPr>
            <a:spLocks noGrp="1"/>
          </p:cNvSpPr>
          <p:nvPr>
            <p:ph type="body" sz="quarter" idx="20" hasCustomPrompt="1"/>
          </p:nvPr>
        </p:nvSpPr>
        <p:spPr>
          <a:xfrm>
            <a:off x="16478146" y="9204466"/>
            <a:ext cx="3711673" cy="1151617"/>
          </a:xfrm>
        </p:spPr>
        <p:txBody>
          <a:bodyPr lIns="0" rIns="0">
            <a:noAutofit/>
          </a:bodyPr>
          <a:lstStyle>
            <a:lvl1pPr marL="0" indent="0" algn="r">
              <a:buNone/>
              <a:defRPr sz="1422">
                <a:solidFill>
                  <a:schemeClr val="bg1"/>
                </a:solidFill>
              </a:defRPr>
            </a:lvl1pPr>
          </a:lstStyle>
          <a:p>
            <a:pPr lvl="0"/>
            <a:r>
              <a:rPr lang="nb-NO"/>
              <a:t>Bildetekst og fotokreditering</a:t>
            </a:r>
            <a:br>
              <a:rPr lang="nb-NO"/>
            </a:br>
            <a:endParaRPr lang="nb-NO"/>
          </a:p>
        </p:txBody>
      </p:sp>
      <p:pic>
        <p:nvPicPr>
          <p:cNvPr id="8" name="Grafikk 7">
            <a:extLst>
              <a:ext uri="{FF2B5EF4-FFF2-40B4-BE49-F238E27FC236}">
                <a16:creationId xmlns:a16="http://schemas.microsoft.com/office/drawing/2014/main" id="{5E7ACC22-EBE3-5281-5872-BE548260E62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8977" y="-86505"/>
            <a:ext cx="5876909" cy="2203859"/>
          </a:xfrm>
          <a:prstGeom prst="rect">
            <a:avLst/>
          </a:prstGeom>
        </p:spPr>
      </p:pic>
    </p:spTree>
    <p:extLst>
      <p:ext uri="{BB962C8B-B14F-4D97-AF65-F5344CB8AC3E}">
        <p14:creationId xmlns:p14="http://schemas.microsoft.com/office/powerpoint/2010/main" val="42785965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KAPITTEL gul">
    <p:bg>
      <p:bgPr>
        <a:solidFill>
          <a:srgbClr val="6D5E00"/>
        </a:solidFill>
        <a:effectLst/>
      </p:bgPr>
    </p:bg>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E86BD860-FB8C-5348-03B9-1485ACA431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1677313" cy="12193588"/>
          </a:xfrm>
          <a:prstGeom prst="rect">
            <a:avLst/>
          </a:prstGeom>
        </p:spPr>
      </p:pic>
      <p:sp>
        <p:nvSpPr>
          <p:cNvPr id="4" name="Rektangel 3">
            <a:extLst>
              <a:ext uri="{FF2B5EF4-FFF2-40B4-BE49-F238E27FC236}">
                <a16:creationId xmlns:a16="http://schemas.microsoft.com/office/drawing/2014/main" id="{97904746-5E03-3534-045B-4B415F90E728}"/>
              </a:ext>
            </a:extLst>
          </p:cNvPr>
          <p:cNvSpPr/>
          <p:nvPr userDrawn="1"/>
        </p:nvSpPr>
        <p:spPr>
          <a:xfrm>
            <a:off x="988745" y="11072163"/>
            <a:ext cx="5973245" cy="927696"/>
          </a:xfrm>
          <a:prstGeom prst="rect">
            <a:avLst/>
          </a:prstGeom>
          <a:solidFill>
            <a:srgbClr val="6D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779"/>
          </a:p>
        </p:txBody>
      </p:sp>
      <p:sp>
        <p:nvSpPr>
          <p:cNvPr id="7" name="Plassholder for tekst 6"/>
          <p:cNvSpPr>
            <a:spLocks noGrp="1"/>
          </p:cNvSpPr>
          <p:nvPr>
            <p:ph type="body" sz="quarter" idx="16" hasCustomPrompt="1"/>
          </p:nvPr>
        </p:nvSpPr>
        <p:spPr>
          <a:xfrm>
            <a:off x="1490318" y="880651"/>
            <a:ext cx="5029814" cy="5131468"/>
          </a:xfrm>
        </p:spPr>
        <p:txBody>
          <a:bodyPr>
            <a:normAutofit/>
          </a:bodyPr>
          <a:lstStyle>
            <a:lvl1pPr marL="0" indent="0" algn="r">
              <a:buNone/>
              <a:defRPr sz="35560">
                <a:solidFill>
                  <a:schemeClr val="bg1"/>
                </a:solidFill>
              </a:defRPr>
            </a:lvl1pPr>
          </a:lstStyle>
          <a:p>
            <a:pPr lvl="0"/>
            <a:r>
              <a:rPr lang="nb-NO"/>
              <a:t>xx</a:t>
            </a:r>
          </a:p>
        </p:txBody>
      </p:sp>
      <p:sp>
        <p:nvSpPr>
          <p:cNvPr id="8" name="Plassholder for tekst 9"/>
          <p:cNvSpPr>
            <a:spLocks noGrp="1"/>
          </p:cNvSpPr>
          <p:nvPr>
            <p:ph type="body" sz="quarter" idx="17" hasCustomPrompt="1"/>
          </p:nvPr>
        </p:nvSpPr>
        <p:spPr>
          <a:xfrm>
            <a:off x="9026572" y="4826631"/>
            <a:ext cx="9568501" cy="2337104"/>
          </a:xfrm>
        </p:spPr>
        <p:txBody>
          <a:bodyPr>
            <a:normAutofit/>
          </a:bodyPr>
          <a:lstStyle>
            <a:lvl1pPr marL="0" indent="0">
              <a:buNone/>
              <a:defRPr sz="7112" b="1" baseline="0">
                <a:solidFill>
                  <a:schemeClr val="bg1"/>
                </a:solidFill>
              </a:defRPr>
            </a:lvl1pPr>
            <a:lvl5pPr>
              <a:defRPr/>
            </a:lvl5pPr>
          </a:lstStyle>
          <a:p>
            <a:pPr lvl="0"/>
            <a:r>
              <a:rPr lang="nb-NO"/>
              <a:t>Kapittel / Introside for nytt tema</a:t>
            </a:r>
          </a:p>
        </p:txBody>
      </p:sp>
      <p:sp>
        <p:nvSpPr>
          <p:cNvPr id="9" name="Plassholder for tekst 9"/>
          <p:cNvSpPr>
            <a:spLocks noGrp="1"/>
          </p:cNvSpPr>
          <p:nvPr>
            <p:ph type="body" sz="quarter" idx="18" hasCustomPrompt="1"/>
          </p:nvPr>
        </p:nvSpPr>
        <p:spPr>
          <a:xfrm>
            <a:off x="9026571" y="7756481"/>
            <a:ext cx="9602372" cy="2337104"/>
          </a:xfrm>
        </p:spPr>
        <p:txBody>
          <a:bodyPr>
            <a:normAutofit/>
          </a:bodyPr>
          <a:lstStyle>
            <a:lvl1pPr marL="0" indent="0">
              <a:buNone/>
              <a:defRPr sz="3556" baseline="0">
                <a:solidFill>
                  <a:schemeClr val="bg1"/>
                </a:solidFill>
              </a:defRPr>
            </a:lvl1pPr>
            <a:lvl5pPr>
              <a:defRPr/>
            </a:lvl5pPr>
          </a:lstStyle>
          <a:p>
            <a:pPr lvl="0"/>
            <a:r>
              <a:rPr lang="nb-NO"/>
              <a:t>Valgfri undertekst / ingress</a:t>
            </a:r>
          </a:p>
        </p:txBody>
      </p:sp>
      <p:pic>
        <p:nvPicPr>
          <p:cNvPr id="2" name="Grafikk 1">
            <a:extLst>
              <a:ext uri="{FF2B5EF4-FFF2-40B4-BE49-F238E27FC236}">
                <a16:creationId xmlns:a16="http://schemas.microsoft.com/office/drawing/2014/main" id="{881426AA-CFB3-EB25-DC66-4253C63D3F9A}"/>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58797" y="11133999"/>
            <a:ext cx="5973245" cy="927694"/>
          </a:xfrm>
          <a:prstGeom prst="rect">
            <a:avLst/>
          </a:prstGeom>
        </p:spPr>
      </p:pic>
    </p:spTree>
    <p:extLst>
      <p:ext uri="{BB962C8B-B14F-4D97-AF65-F5344CB8AC3E}">
        <p14:creationId xmlns:p14="http://schemas.microsoft.com/office/powerpoint/2010/main" val="22191373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AGENDA gul">
    <p:bg>
      <p:bgPr>
        <a:solidFill>
          <a:schemeClr val="bg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8344120-BA26-72D6-9F27-D4C37EBDA6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1677313" cy="12193588"/>
          </a:xfrm>
          <a:prstGeom prst="rect">
            <a:avLst/>
          </a:prstGeom>
        </p:spPr>
      </p:pic>
      <p:sp>
        <p:nvSpPr>
          <p:cNvPr id="9" name="Plassholder for tekst 6">
            <a:extLst>
              <a:ext uri="{FF2B5EF4-FFF2-40B4-BE49-F238E27FC236}">
                <a16:creationId xmlns:a16="http://schemas.microsoft.com/office/drawing/2014/main" id="{22E2C61E-22C4-E095-2F59-5F64A8E632F0}"/>
              </a:ext>
            </a:extLst>
          </p:cNvPr>
          <p:cNvSpPr>
            <a:spLocks noGrp="1"/>
          </p:cNvSpPr>
          <p:nvPr>
            <p:ph type="body" sz="quarter" idx="10" hasCustomPrompt="1"/>
          </p:nvPr>
        </p:nvSpPr>
        <p:spPr>
          <a:xfrm>
            <a:off x="1426140" y="4709046"/>
            <a:ext cx="9021462" cy="2794364"/>
          </a:xfrm>
        </p:spPr>
        <p:txBody>
          <a:bodyPr>
            <a:noAutofit/>
          </a:bodyPr>
          <a:lstStyle>
            <a:lvl1pPr marL="0" indent="0">
              <a:buFontTx/>
              <a:buNone/>
              <a:defRPr sz="15646" b="1">
                <a:latin typeface="+mj-lt"/>
              </a:defRPr>
            </a:lvl1pPr>
            <a:lvl2pPr marL="812902" indent="0">
              <a:buFontTx/>
              <a:buNone/>
              <a:defRPr>
                <a:latin typeface="+mj-lt"/>
              </a:defRPr>
            </a:lvl2pPr>
            <a:lvl3pPr marL="1625803" indent="0">
              <a:buFontTx/>
              <a:buNone/>
              <a:defRPr>
                <a:latin typeface="+mj-lt"/>
              </a:defRPr>
            </a:lvl3pPr>
            <a:lvl4pPr marL="2438705" indent="0">
              <a:buFontTx/>
              <a:buNone/>
              <a:defRPr>
                <a:latin typeface="+mj-lt"/>
              </a:defRPr>
            </a:lvl4pPr>
            <a:lvl5pPr marL="3251606" indent="0">
              <a:buFontTx/>
              <a:buNone/>
              <a:defRPr>
                <a:latin typeface="+mj-lt"/>
              </a:defRPr>
            </a:lvl5pPr>
          </a:lstStyle>
          <a:p>
            <a:pPr lvl="0"/>
            <a:r>
              <a:rPr lang="nb-NO"/>
              <a:t>Agenda</a:t>
            </a:r>
          </a:p>
        </p:txBody>
      </p:sp>
      <p:sp>
        <p:nvSpPr>
          <p:cNvPr id="10" name="Title 1">
            <a:extLst>
              <a:ext uri="{FF2B5EF4-FFF2-40B4-BE49-F238E27FC236}">
                <a16:creationId xmlns:a16="http://schemas.microsoft.com/office/drawing/2014/main" id="{89F3FF12-AAB4-E5BD-96CC-8F49D4607C7A}"/>
              </a:ext>
            </a:extLst>
          </p:cNvPr>
          <p:cNvSpPr>
            <a:spLocks noGrp="1"/>
          </p:cNvSpPr>
          <p:nvPr>
            <p:ph type="title"/>
          </p:nvPr>
        </p:nvSpPr>
        <p:spPr>
          <a:xfrm>
            <a:off x="1426140" y="8029229"/>
            <a:ext cx="9021462" cy="2482542"/>
          </a:xfrm>
        </p:spPr>
        <p:txBody>
          <a:bodyPr anchor="t">
            <a:normAutofit/>
          </a:bodyPr>
          <a:lstStyle>
            <a:lvl1pPr>
              <a:defRPr sz="3556" b="1"/>
            </a:lvl1pPr>
          </a:lstStyle>
          <a:p>
            <a:r>
              <a:rPr lang="nb-NO"/>
              <a:t>Klikk for å redigere tittelstil</a:t>
            </a:r>
            <a:endParaRPr lang="en-US"/>
          </a:p>
        </p:txBody>
      </p:sp>
      <p:sp>
        <p:nvSpPr>
          <p:cNvPr id="11" name="Text Placeholder 3">
            <a:extLst>
              <a:ext uri="{FF2B5EF4-FFF2-40B4-BE49-F238E27FC236}">
                <a16:creationId xmlns:a16="http://schemas.microsoft.com/office/drawing/2014/main" id="{BF84DF6B-A135-78DD-4889-19A2A0F32014}"/>
              </a:ext>
            </a:extLst>
          </p:cNvPr>
          <p:cNvSpPr>
            <a:spLocks noGrp="1"/>
          </p:cNvSpPr>
          <p:nvPr>
            <p:ph type="body" sz="half" idx="2" hasCustomPrompt="1"/>
          </p:nvPr>
        </p:nvSpPr>
        <p:spPr>
          <a:xfrm>
            <a:off x="12125750" y="2269363"/>
            <a:ext cx="7660055" cy="8940181"/>
          </a:xfrm>
        </p:spPr>
        <p:txBody>
          <a:bodyPr>
            <a:normAutofit/>
          </a:bodyPr>
          <a:lstStyle>
            <a:lvl1pPr marL="609676" indent="-609676">
              <a:buFont typeface="Arial" panose="020B0604020202020204" pitchFamily="34" charset="0"/>
              <a:buChar char="•"/>
              <a:defRPr sz="3556">
                <a:solidFill>
                  <a:schemeClr val="tx1"/>
                </a:solidFill>
              </a:defRPr>
            </a:lvl1pPr>
            <a:lvl2pPr marL="1148144" indent="-508064">
              <a:buFont typeface="Arial" panose="020B0604020202020204" pitchFamily="34" charset="0"/>
              <a:buChar char="•"/>
              <a:defRPr sz="2845">
                <a:solidFill>
                  <a:schemeClr val="tx1"/>
                </a:solidFill>
              </a:defRPr>
            </a:lvl2pPr>
            <a:lvl3pPr marL="1264958" indent="-304838">
              <a:buFont typeface="Arial" panose="020B0604020202020204" pitchFamily="34" charset="0"/>
              <a:buChar char="•"/>
              <a:defRPr sz="2134">
                <a:solidFill>
                  <a:schemeClr val="tx1"/>
                </a:solidFill>
              </a:defRPr>
            </a:lvl3pPr>
            <a:lvl4pPr marL="2438705" indent="0">
              <a:buNone/>
              <a:defRPr sz="1778"/>
            </a:lvl4pPr>
            <a:lvl5pPr marL="3251606" indent="0">
              <a:buNone/>
              <a:defRPr sz="1778"/>
            </a:lvl5pPr>
            <a:lvl6pPr marL="4064508" indent="0">
              <a:buNone/>
              <a:defRPr sz="1778"/>
            </a:lvl6pPr>
            <a:lvl7pPr marL="4877410" indent="0">
              <a:buNone/>
              <a:defRPr sz="1778"/>
            </a:lvl7pPr>
            <a:lvl8pPr marL="5690311" indent="0">
              <a:buNone/>
              <a:defRPr sz="1778"/>
            </a:lvl8pPr>
            <a:lvl9pPr marL="6503213" indent="0">
              <a:buNone/>
              <a:defRPr sz="1778"/>
            </a:lvl9pPr>
          </a:lstStyle>
          <a:p>
            <a:pPr lvl="0"/>
            <a:r>
              <a:rPr lang="nb-NO"/>
              <a:t>Rediger tekststiler i malen</a:t>
            </a:r>
          </a:p>
          <a:p>
            <a:pPr lvl="0"/>
            <a:r>
              <a:rPr lang="nb-NO"/>
              <a:t>Tekst med innrykk</a:t>
            </a:r>
          </a:p>
          <a:p>
            <a:pPr lvl="1"/>
            <a:r>
              <a:rPr lang="nb-NO"/>
              <a:t>Tekst med innrykk</a:t>
            </a:r>
          </a:p>
          <a:p>
            <a:pPr lvl="2"/>
            <a:r>
              <a:rPr lang="nb-NO"/>
              <a:t>Tekst med innrykk</a:t>
            </a:r>
          </a:p>
        </p:txBody>
      </p:sp>
    </p:spTree>
    <p:extLst>
      <p:ext uri="{BB962C8B-B14F-4D97-AF65-F5344CB8AC3E}">
        <p14:creationId xmlns:p14="http://schemas.microsoft.com/office/powerpoint/2010/main" val="879154832"/>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INTRO gul">
    <p:bg>
      <p:bgPr>
        <a:solidFill>
          <a:srgbClr val="6D5E00"/>
        </a:solidFill>
        <a:effectLst/>
      </p:bgPr>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2CB7DEE4-DDC1-143F-C578-1E1646BB0C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1677313" cy="12193588"/>
          </a:xfrm>
          <a:prstGeom prst="rect">
            <a:avLst/>
          </a:prstGeom>
        </p:spPr>
      </p:pic>
      <p:sp>
        <p:nvSpPr>
          <p:cNvPr id="4" name="Rektangel 3">
            <a:extLst>
              <a:ext uri="{FF2B5EF4-FFF2-40B4-BE49-F238E27FC236}">
                <a16:creationId xmlns:a16="http://schemas.microsoft.com/office/drawing/2014/main" id="{02D643AD-0029-2F71-C7A7-941E0F0A902B}"/>
              </a:ext>
            </a:extLst>
          </p:cNvPr>
          <p:cNvSpPr/>
          <p:nvPr userDrawn="1"/>
        </p:nvSpPr>
        <p:spPr>
          <a:xfrm>
            <a:off x="1041190" y="10986692"/>
            <a:ext cx="5973245" cy="927696"/>
          </a:xfrm>
          <a:prstGeom prst="rect">
            <a:avLst/>
          </a:prstGeom>
          <a:solidFill>
            <a:srgbClr val="6D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779"/>
          </a:p>
        </p:txBody>
      </p:sp>
      <p:sp>
        <p:nvSpPr>
          <p:cNvPr id="9" name="Plassholder for tekst 8"/>
          <p:cNvSpPr>
            <a:spLocks noGrp="1"/>
          </p:cNvSpPr>
          <p:nvPr>
            <p:ph type="body" sz="quarter" idx="10" hasCustomPrompt="1"/>
          </p:nvPr>
        </p:nvSpPr>
        <p:spPr>
          <a:xfrm>
            <a:off x="1470961" y="1964522"/>
            <a:ext cx="9367695" cy="8264547"/>
          </a:xfrm>
        </p:spPr>
        <p:txBody>
          <a:bodyPr>
            <a:normAutofit/>
          </a:bodyPr>
          <a:lstStyle>
            <a:lvl1pPr marL="0" indent="0">
              <a:buNone/>
              <a:defRPr sz="7112" baseline="0">
                <a:solidFill>
                  <a:schemeClr val="bg1"/>
                </a:solidFill>
              </a:defRPr>
            </a:lvl1pPr>
          </a:lstStyle>
          <a:p>
            <a:pPr lvl="0"/>
            <a:r>
              <a:rPr lang="nb-NO"/>
              <a:t>Sitat eller kort introtekst som skal framheves</a:t>
            </a:r>
          </a:p>
        </p:txBody>
      </p:sp>
      <p:sp>
        <p:nvSpPr>
          <p:cNvPr id="11" name="Plassholder for tekst 10"/>
          <p:cNvSpPr>
            <a:spLocks noGrp="1"/>
          </p:cNvSpPr>
          <p:nvPr>
            <p:ph type="body" sz="quarter" idx="15" hasCustomPrompt="1"/>
          </p:nvPr>
        </p:nvSpPr>
        <p:spPr>
          <a:xfrm>
            <a:off x="5808843" y="10398421"/>
            <a:ext cx="5029814" cy="736700"/>
          </a:xfrm>
        </p:spPr>
        <p:txBody>
          <a:bodyPr lIns="0" rIns="0">
            <a:noAutofit/>
          </a:bodyPr>
          <a:lstStyle>
            <a:lvl1pPr marL="0" indent="0" algn="r">
              <a:buNone/>
              <a:defRPr sz="1778">
                <a:solidFill>
                  <a:schemeClr val="bg1"/>
                </a:solidFill>
              </a:defRPr>
            </a:lvl1pPr>
          </a:lstStyle>
          <a:p>
            <a:pPr lvl="0"/>
            <a:r>
              <a:rPr lang="nb-NO"/>
              <a:t>Sitat eller kilde</a:t>
            </a:r>
          </a:p>
        </p:txBody>
      </p:sp>
      <p:sp>
        <p:nvSpPr>
          <p:cNvPr id="2" name="Plassholder for tekst 4">
            <a:extLst>
              <a:ext uri="{FF2B5EF4-FFF2-40B4-BE49-F238E27FC236}">
                <a16:creationId xmlns:a16="http://schemas.microsoft.com/office/drawing/2014/main" id="{20021690-0C16-F531-8C99-2D39FEB63A60}"/>
              </a:ext>
            </a:extLst>
          </p:cNvPr>
          <p:cNvSpPr>
            <a:spLocks noGrp="1"/>
          </p:cNvSpPr>
          <p:nvPr>
            <p:ph type="body" sz="quarter" idx="16" hasCustomPrompt="1"/>
          </p:nvPr>
        </p:nvSpPr>
        <p:spPr>
          <a:xfrm>
            <a:off x="1470558" y="1472793"/>
            <a:ext cx="9368098" cy="453915"/>
          </a:xfrm>
        </p:spPr>
        <p:txBody>
          <a:bodyPr>
            <a:noAutofit/>
          </a:bodyPr>
          <a:lstStyle>
            <a:lvl1pPr marL="0" indent="0">
              <a:buNone/>
              <a:defRPr sz="1778" cap="all" baseline="0">
                <a:solidFill>
                  <a:schemeClr val="bg1"/>
                </a:solidFill>
              </a:defRPr>
            </a:lvl1pPr>
            <a:lvl2pPr>
              <a:defRPr sz="1778">
                <a:solidFill>
                  <a:schemeClr val="tx2"/>
                </a:solidFill>
              </a:defRPr>
            </a:lvl2pPr>
            <a:lvl3pPr>
              <a:defRPr sz="1778">
                <a:solidFill>
                  <a:schemeClr val="tx2"/>
                </a:solidFill>
              </a:defRPr>
            </a:lvl3pPr>
            <a:lvl4pPr>
              <a:defRPr sz="1778">
                <a:solidFill>
                  <a:schemeClr val="tx2"/>
                </a:solidFill>
              </a:defRPr>
            </a:lvl4pPr>
            <a:lvl5pPr>
              <a:defRPr sz="1778">
                <a:solidFill>
                  <a:schemeClr val="tx2"/>
                </a:solidFill>
              </a:defRPr>
            </a:lvl5pPr>
          </a:lstStyle>
          <a:p>
            <a:pPr lvl="0"/>
            <a:r>
              <a:rPr lang="nb-NO" dirty="0"/>
              <a:t>Valgfri Liten overskrift / stikktittel</a:t>
            </a:r>
          </a:p>
        </p:txBody>
      </p:sp>
      <p:pic>
        <p:nvPicPr>
          <p:cNvPr id="3" name="Grafikk 2">
            <a:extLst>
              <a:ext uri="{FF2B5EF4-FFF2-40B4-BE49-F238E27FC236}">
                <a16:creationId xmlns:a16="http://schemas.microsoft.com/office/drawing/2014/main" id="{B5C29DDA-A370-43C2-9F40-9EF385D6BE98}"/>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58797" y="11133999"/>
            <a:ext cx="5973245" cy="927694"/>
          </a:xfrm>
          <a:prstGeom prst="rect">
            <a:avLst/>
          </a:prstGeom>
        </p:spPr>
      </p:pic>
    </p:spTree>
    <p:extLst>
      <p:ext uri="{BB962C8B-B14F-4D97-AF65-F5344CB8AC3E}">
        <p14:creationId xmlns:p14="http://schemas.microsoft.com/office/powerpoint/2010/main" val="35942337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INTRO BILDE gul">
    <p:bg>
      <p:bgPr>
        <a:solidFill>
          <a:srgbClr val="6D5E00"/>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3307E37E-51EE-1E50-5E48-4D02D4F107FB}"/>
              </a:ext>
            </a:extLst>
          </p:cNvPr>
          <p:cNvSpPr/>
          <p:nvPr userDrawn="1"/>
        </p:nvSpPr>
        <p:spPr>
          <a:xfrm>
            <a:off x="1041190" y="10986692"/>
            <a:ext cx="5973245" cy="927696"/>
          </a:xfrm>
          <a:prstGeom prst="rect">
            <a:avLst/>
          </a:prstGeom>
          <a:solidFill>
            <a:srgbClr val="6D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779"/>
          </a:p>
        </p:txBody>
      </p:sp>
      <p:sp>
        <p:nvSpPr>
          <p:cNvPr id="9" name="Plassholder for tekst 8"/>
          <p:cNvSpPr>
            <a:spLocks noGrp="1"/>
          </p:cNvSpPr>
          <p:nvPr>
            <p:ph type="body" sz="quarter" idx="10" hasCustomPrompt="1"/>
          </p:nvPr>
        </p:nvSpPr>
        <p:spPr>
          <a:xfrm>
            <a:off x="1470961" y="1964522"/>
            <a:ext cx="9367695" cy="8264547"/>
          </a:xfrm>
        </p:spPr>
        <p:txBody>
          <a:bodyPr>
            <a:normAutofit/>
          </a:bodyPr>
          <a:lstStyle>
            <a:lvl1pPr marL="0" indent="0">
              <a:buNone/>
              <a:defRPr sz="7112" baseline="0">
                <a:solidFill>
                  <a:schemeClr val="bg1"/>
                </a:solidFill>
              </a:defRPr>
            </a:lvl1pPr>
          </a:lstStyle>
          <a:p>
            <a:pPr lvl="0"/>
            <a:r>
              <a:rPr lang="nb-NO" dirty="0"/>
              <a:t>Sitat eller kort introtekst som skal framheves.</a:t>
            </a:r>
          </a:p>
        </p:txBody>
      </p:sp>
      <p:sp>
        <p:nvSpPr>
          <p:cNvPr id="11" name="Plassholder for tekst 10"/>
          <p:cNvSpPr>
            <a:spLocks noGrp="1"/>
          </p:cNvSpPr>
          <p:nvPr>
            <p:ph type="body" sz="quarter" idx="15" hasCustomPrompt="1"/>
          </p:nvPr>
        </p:nvSpPr>
        <p:spPr>
          <a:xfrm>
            <a:off x="5808843" y="10398421"/>
            <a:ext cx="5029814" cy="736700"/>
          </a:xfrm>
        </p:spPr>
        <p:txBody>
          <a:bodyPr lIns="0" rIns="0">
            <a:noAutofit/>
          </a:bodyPr>
          <a:lstStyle>
            <a:lvl1pPr marL="0" indent="0" algn="r">
              <a:buNone/>
              <a:defRPr sz="1778">
                <a:solidFill>
                  <a:schemeClr val="bg1"/>
                </a:solidFill>
              </a:defRPr>
            </a:lvl1pPr>
          </a:lstStyle>
          <a:p>
            <a:pPr lvl="0"/>
            <a:r>
              <a:rPr lang="nb-NO"/>
              <a:t>Sitat eller kilde</a:t>
            </a:r>
          </a:p>
        </p:txBody>
      </p:sp>
      <p:sp>
        <p:nvSpPr>
          <p:cNvPr id="2" name="Content Placeholder 2">
            <a:extLst>
              <a:ext uri="{FF2B5EF4-FFF2-40B4-BE49-F238E27FC236}">
                <a16:creationId xmlns:a16="http://schemas.microsoft.com/office/drawing/2014/main" id="{510B2AC4-404B-B807-F6C3-69D9915B371D}"/>
              </a:ext>
            </a:extLst>
          </p:cNvPr>
          <p:cNvSpPr>
            <a:spLocks noGrp="1"/>
          </p:cNvSpPr>
          <p:nvPr>
            <p:ph idx="1" hasCustomPrompt="1"/>
          </p:nvPr>
        </p:nvSpPr>
        <p:spPr>
          <a:xfrm>
            <a:off x="12117870" y="812908"/>
            <a:ext cx="8071951" cy="10397631"/>
          </a:xfrm>
        </p:spPr>
        <p:txBody>
          <a:bodyPr/>
          <a:lstStyle>
            <a:lvl1pPr>
              <a:defRPr sz="5690">
                <a:solidFill>
                  <a:schemeClr val="bg1"/>
                </a:solidFill>
              </a:defRPr>
            </a:lvl1pPr>
            <a:lvl2pPr>
              <a:defRPr sz="4978">
                <a:solidFill>
                  <a:schemeClr val="bg1"/>
                </a:solidFill>
              </a:defRPr>
            </a:lvl2pPr>
            <a:lvl3pPr>
              <a:defRPr sz="4267">
                <a:solidFill>
                  <a:schemeClr val="bg1"/>
                </a:solidFill>
              </a:defRPr>
            </a:lvl3pPr>
            <a:lvl4pPr>
              <a:defRPr sz="3556">
                <a:solidFill>
                  <a:schemeClr val="bg1"/>
                </a:solidFill>
              </a:defRPr>
            </a:lvl4pPr>
            <a:lvl5pPr>
              <a:defRPr sz="3556">
                <a:solidFill>
                  <a:schemeClr val="bg1"/>
                </a:solidFill>
              </a:defRPr>
            </a:lvl5pPr>
            <a:lvl6pPr>
              <a:defRPr sz="3556"/>
            </a:lvl6pPr>
            <a:lvl7pPr>
              <a:defRPr sz="3556"/>
            </a:lvl7pPr>
            <a:lvl8pPr>
              <a:defRPr sz="3556"/>
            </a:lvl8pPr>
            <a:lvl9pPr>
              <a:defRPr sz="3556"/>
            </a:lvl9pPr>
          </a:lstStyle>
          <a:p>
            <a:pPr lvl="0"/>
            <a:r>
              <a:rPr lang="nb-NO"/>
              <a:t>Sett inn bilde eller grafikk</a:t>
            </a:r>
          </a:p>
          <a:p>
            <a:pPr lvl="1"/>
            <a:r>
              <a:rPr lang="nb-NO"/>
              <a:t>Andre nivå</a:t>
            </a:r>
          </a:p>
          <a:p>
            <a:pPr lvl="2"/>
            <a:r>
              <a:rPr lang="nb-NO"/>
              <a:t>Tredje nivå</a:t>
            </a:r>
          </a:p>
          <a:p>
            <a:pPr lvl="3"/>
            <a:r>
              <a:rPr lang="nb-NO"/>
              <a:t>Fjerde nivå</a:t>
            </a:r>
          </a:p>
          <a:p>
            <a:pPr lvl="4"/>
            <a:r>
              <a:rPr lang="nb-NO"/>
              <a:t>Femte nivå</a:t>
            </a:r>
            <a:endParaRPr lang="en-US"/>
          </a:p>
        </p:txBody>
      </p:sp>
      <p:sp>
        <p:nvSpPr>
          <p:cNvPr id="5" name="Plassholder for tekst 4">
            <a:extLst>
              <a:ext uri="{FF2B5EF4-FFF2-40B4-BE49-F238E27FC236}">
                <a16:creationId xmlns:a16="http://schemas.microsoft.com/office/drawing/2014/main" id="{420CC542-0AF1-6D8A-09F7-47E5D8239295}"/>
              </a:ext>
            </a:extLst>
          </p:cNvPr>
          <p:cNvSpPr>
            <a:spLocks noGrp="1"/>
          </p:cNvSpPr>
          <p:nvPr>
            <p:ph type="body" sz="quarter" idx="16" hasCustomPrompt="1"/>
          </p:nvPr>
        </p:nvSpPr>
        <p:spPr>
          <a:xfrm>
            <a:off x="1470558" y="1472793"/>
            <a:ext cx="9368098" cy="453915"/>
          </a:xfrm>
        </p:spPr>
        <p:txBody>
          <a:bodyPr>
            <a:noAutofit/>
          </a:bodyPr>
          <a:lstStyle>
            <a:lvl1pPr marL="0" indent="0">
              <a:buNone/>
              <a:defRPr sz="1778" cap="all" baseline="0">
                <a:solidFill>
                  <a:schemeClr val="bg1"/>
                </a:solidFill>
              </a:defRPr>
            </a:lvl1pPr>
            <a:lvl2pPr>
              <a:defRPr sz="1778">
                <a:solidFill>
                  <a:schemeClr val="tx2"/>
                </a:solidFill>
              </a:defRPr>
            </a:lvl2pPr>
            <a:lvl3pPr>
              <a:defRPr sz="1778">
                <a:solidFill>
                  <a:schemeClr val="tx2"/>
                </a:solidFill>
              </a:defRPr>
            </a:lvl3pPr>
            <a:lvl4pPr>
              <a:defRPr sz="1778">
                <a:solidFill>
                  <a:schemeClr val="tx2"/>
                </a:solidFill>
              </a:defRPr>
            </a:lvl4pPr>
            <a:lvl5pPr>
              <a:defRPr sz="1778">
                <a:solidFill>
                  <a:schemeClr val="tx2"/>
                </a:solidFill>
              </a:defRPr>
            </a:lvl5pPr>
          </a:lstStyle>
          <a:p>
            <a:pPr lvl="0"/>
            <a:r>
              <a:rPr lang="nb-NO" dirty="0"/>
              <a:t>Valgfri Liten overskrift / stikktittel</a:t>
            </a:r>
          </a:p>
        </p:txBody>
      </p:sp>
      <p:pic>
        <p:nvPicPr>
          <p:cNvPr id="3" name="Grafikk 2">
            <a:extLst>
              <a:ext uri="{FF2B5EF4-FFF2-40B4-BE49-F238E27FC236}">
                <a16:creationId xmlns:a16="http://schemas.microsoft.com/office/drawing/2014/main" id="{AED06A2D-CCE5-E9D7-452A-172040336FA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58797" y="11133999"/>
            <a:ext cx="5973245" cy="927694"/>
          </a:xfrm>
          <a:prstGeom prst="rect">
            <a:avLst/>
          </a:prstGeom>
        </p:spPr>
      </p:pic>
    </p:spTree>
    <p:extLst>
      <p:ext uri="{BB962C8B-B14F-4D97-AF65-F5344CB8AC3E}">
        <p14:creationId xmlns:p14="http://schemas.microsoft.com/office/powerpoint/2010/main" val="31676889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ITAT gul">
    <p:spTree>
      <p:nvGrpSpPr>
        <p:cNvPr id="1" name=""/>
        <p:cNvGrpSpPr/>
        <p:nvPr/>
      </p:nvGrpSpPr>
      <p:grpSpPr>
        <a:xfrm>
          <a:off x="0" y="0"/>
          <a:ext cx="0" cy="0"/>
          <a:chOff x="0" y="0"/>
          <a:chExt cx="0" cy="0"/>
        </a:xfrm>
      </p:grpSpPr>
      <p:pic>
        <p:nvPicPr>
          <p:cNvPr id="6" name="Bilde 5" descr="Et bilde som inneholder tekst&#10;&#10;Automatisk generert beskrivelse">
            <a:extLst>
              <a:ext uri="{FF2B5EF4-FFF2-40B4-BE49-F238E27FC236}">
                <a16:creationId xmlns:a16="http://schemas.microsoft.com/office/drawing/2014/main" id="{8BE62EA6-1A09-2816-6255-7189E219DE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1677313" cy="12193588"/>
          </a:xfrm>
          <a:prstGeom prst="rect">
            <a:avLst/>
          </a:prstGeom>
        </p:spPr>
      </p:pic>
      <p:sp>
        <p:nvSpPr>
          <p:cNvPr id="11" name="Plassholder for tekst 10"/>
          <p:cNvSpPr>
            <a:spLocks noGrp="1"/>
          </p:cNvSpPr>
          <p:nvPr>
            <p:ph type="body" sz="quarter" idx="15" hasCustomPrompt="1"/>
          </p:nvPr>
        </p:nvSpPr>
        <p:spPr>
          <a:xfrm>
            <a:off x="9517697" y="10398421"/>
            <a:ext cx="6435452" cy="736700"/>
          </a:xfrm>
        </p:spPr>
        <p:txBody>
          <a:bodyPr lIns="0" rIns="0">
            <a:noAutofit/>
          </a:bodyPr>
          <a:lstStyle>
            <a:lvl1pPr marL="0" indent="0" algn="r">
              <a:buNone/>
              <a:defRPr sz="1778">
                <a:solidFill>
                  <a:schemeClr val="tx1"/>
                </a:solidFill>
              </a:defRPr>
            </a:lvl1pPr>
          </a:lstStyle>
          <a:p>
            <a:pPr lvl="0"/>
            <a:r>
              <a:rPr lang="nb-NO"/>
              <a:t>Sitat eller kilde</a:t>
            </a:r>
          </a:p>
        </p:txBody>
      </p:sp>
      <p:sp>
        <p:nvSpPr>
          <p:cNvPr id="5" name="Plassholder for tekst 8">
            <a:extLst>
              <a:ext uri="{FF2B5EF4-FFF2-40B4-BE49-F238E27FC236}">
                <a16:creationId xmlns:a16="http://schemas.microsoft.com/office/drawing/2014/main" id="{11CBC544-753E-8051-6600-402BD75F04E4}"/>
              </a:ext>
            </a:extLst>
          </p:cNvPr>
          <p:cNvSpPr>
            <a:spLocks noGrp="1"/>
          </p:cNvSpPr>
          <p:nvPr>
            <p:ph type="body" sz="quarter" idx="10" hasCustomPrompt="1"/>
          </p:nvPr>
        </p:nvSpPr>
        <p:spPr>
          <a:xfrm>
            <a:off x="5724166" y="3981303"/>
            <a:ext cx="10228982" cy="5940987"/>
          </a:xfrm>
          <a:solidFill>
            <a:schemeClr val="bg1"/>
          </a:solidFill>
        </p:spPr>
        <p:txBody>
          <a:bodyPr lIns="360000" tIns="360000" rIns="360000" bIns="360000" anchor="ctr">
            <a:normAutofit/>
          </a:bodyPr>
          <a:lstStyle>
            <a:lvl1pPr marL="0" indent="0">
              <a:lnSpc>
                <a:spcPct val="100000"/>
              </a:lnSpc>
              <a:spcBef>
                <a:spcPts val="2134"/>
              </a:spcBef>
              <a:buNone/>
              <a:defRPr sz="4978" baseline="0">
                <a:solidFill>
                  <a:schemeClr val="tx1"/>
                </a:solidFill>
              </a:defRPr>
            </a:lvl1pPr>
          </a:lstStyle>
          <a:p>
            <a:pPr lvl="0"/>
            <a:r>
              <a:rPr lang="nb-NO"/>
              <a:t>Sitat eller kort introtekst som skal framheves</a:t>
            </a:r>
          </a:p>
        </p:txBody>
      </p:sp>
    </p:spTree>
    <p:extLst>
      <p:ext uri="{BB962C8B-B14F-4D97-AF65-F5344CB8AC3E}">
        <p14:creationId xmlns:p14="http://schemas.microsoft.com/office/powerpoint/2010/main" val="143981827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FAKTA gul">
    <p:bg>
      <p:bgPr>
        <a:solidFill>
          <a:srgbClr val="6D5E00"/>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E3ACD792-686C-D697-F252-034385A3AA4D}"/>
              </a:ext>
            </a:extLst>
          </p:cNvPr>
          <p:cNvSpPr/>
          <p:nvPr userDrawn="1"/>
        </p:nvSpPr>
        <p:spPr>
          <a:xfrm>
            <a:off x="1041190" y="10986692"/>
            <a:ext cx="5973245" cy="927696"/>
          </a:xfrm>
          <a:prstGeom prst="rect">
            <a:avLst/>
          </a:prstGeom>
          <a:solidFill>
            <a:srgbClr val="6D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779"/>
          </a:p>
        </p:txBody>
      </p:sp>
      <p:sp>
        <p:nvSpPr>
          <p:cNvPr id="5" name="Rektangel 4"/>
          <p:cNvSpPr/>
          <p:nvPr userDrawn="1"/>
        </p:nvSpPr>
        <p:spPr>
          <a:xfrm>
            <a:off x="1490318" y="2286298"/>
            <a:ext cx="6012067" cy="6909700"/>
          </a:xfrm>
          <a:prstGeom prst="rect">
            <a:avLst/>
          </a:prstGeom>
          <a:solidFill>
            <a:srgbClr val="FFE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15" name="Rektangel 14"/>
          <p:cNvSpPr/>
          <p:nvPr userDrawn="1"/>
        </p:nvSpPr>
        <p:spPr>
          <a:xfrm>
            <a:off x="7832625" y="2286298"/>
            <a:ext cx="6012067" cy="690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16" name="Rektangel 15"/>
          <p:cNvSpPr/>
          <p:nvPr userDrawn="1"/>
        </p:nvSpPr>
        <p:spPr>
          <a:xfrm>
            <a:off x="14174930" y="2286298"/>
            <a:ext cx="6012067" cy="69097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9" name="Plassholder for innhold 8"/>
          <p:cNvSpPr>
            <a:spLocks noGrp="1"/>
          </p:cNvSpPr>
          <p:nvPr>
            <p:ph sz="quarter" idx="13"/>
          </p:nvPr>
        </p:nvSpPr>
        <p:spPr>
          <a:xfrm>
            <a:off x="1812091" y="2641946"/>
            <a:ext cx="5368522" cy="623227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17" name="Plassholder for innhold 8"/>
          <p:cNvSpPr>
            <a:spLocks noGrp="1"/>
          </p:cNvSpPr>
          <p:nvPr>
            <p:ph sz="quarter" idx="14"/>
          </p:nvPr>
        </p:nvSpPr>
        <p:spPr>
          <a:xfrm>
            <a:off x="8095122" y="2641946"/>
            <a:ext cx="5436264" cy="623227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18" name="Plassholder for innhold 8"/>
          <p:cNvSpPr>
            <a:spLocks noGrp="1"/>
          </p:cNvSpPr>
          <p:nvPr>
            <p:ph sz="quarter" idx="15"/>
          </p:nvPr>
        </p:nvSpPr>
        <p:spPr>
          <a:xfrm>
            <a:off x="14496703" y="2641946"/>
            <a:ext cx="5419328" cy="623227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p:txBody>
      </p:sp>
      <p:pic>
        <p:nvPicPr>
          <p:cNvPr id="2" name="Grafikk 1">
            <a:extLst>
              <a:ext uri="{FF2B5EF4-FFF2-40B4-BE49-F238E27FC236}">
                <a16:creationId xmlns:a16="http://schemas.microsoft.com/office/drawing/2014/main" id="{25AD52FD-D07A-A71F-1AEC-1689210134F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58797" y="11133999"/>
            <a:ext cx="5973245" cy="927694"/>
          </a:xfrm>
          <a:prstGeom prst="rect">
            <a:avLst/>
          </a:prstGeom>
        </p:spPr>
      </p:pic>
    </p:spTree>
    <p:extLst>
      <p:ext uri="{BB962C8B-B14F-4D97-AF65-F5344CB8AC3E}">
        <p14:creationId xmlns:p14="http://schemas.microsoft.com/office/powerpoint/2010/main" val="158948876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AVSLUTNING gul">
    <p:bg>
      <p:bgPr>
        <a:solidFill>
          <a:srgbClr val="6D5E00"/>
        </a:solid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56767893-C895-DE69-0CEE-2215390CAA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1677313" cy="12193588"/>
          </a:xfrm>
          <a:prstGeom prst="rect">
            <a:avLst/>
          </a:prstGeom>
        </p:spPr>
      </p:pic>
      <p:sp>
        <p:nvSpPr>
          <p:cNvPr id="4" name="Rektangel 3">
            <a:extLst>
              <a:ext uri="{FF2B5EF4-FFF2-40B4-BE49-F238E27FC236}">
                <a16:creationId xmlns:a16="http://schemas.microsoft.com/office/drawing/2014/main" id="{1729EBE6-C173-1BB7-4C41-807DCB3B5779}"/>
              </a:ext>
            </a:extLst>
          </p:cNvPr>
          <p:cNvSpPr/>
          <p:nvPr userDrawn="1"/>
        </p:nvSpPr>
        <p:spPr>
          <a:xfrm>
            <a:off x="1041190" y="10986692"/>
            <a:ext cx="5973245" cy="927696"/>
          </a:xfrm>
          <a:prstGeom prst="rect">
            <a:avLst/>
          </a:prstGeom>
          <a:solidFill>
            <a:srgbClr val="6D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779"/>
          </a:p>
        </p:txBody>
      </p:sp>
      <p:sp>
        <p:nvSpPr>
          <p:cNvPr id="8" name="Plassholder for tekst 7"/>
          <p:cNvSpPr>
            <a:spLocks noGrp="1"/>
          </p:cNvSpPr>
          <p:nvPr>
            <p:ph type="body" sz="quarter" idx="13" hasCustomPrompt="1"/>
          </p:nvPr>
        </p:nvSpPr>
        <p:spPr>
          <a:xfrm>
            <a:off x="1479028" y="3514853"/>
            <a:ext cx="5820133" cy="2581943"/>
          </a:xfrm>
        </p:spPr>
        <p:txBody>
          <a:bodyPr/>
          <a:lstStyle>
            <a:lvl1pPr marL="0" indent="0">
              <a:buNone/>
              <a:defRPr baseline="0">
                <a:solidFill>
                  <a:schemeClr val="bg1"/>
                </a:solidFill>
              </a:defRPr>
            </a:lvl1pPr>
            <a:lvl5pPr>
              <a:defRPr/>
            </a:lvl5pPr>
          </a:lstStyle>
          <a:p>
            <a:pPr lvl="0"/>
            <a:r>
              <a:rPr lang="nb-NO"/>
              <a:t>Takk for meg! Valgfri info / avslutning</a:t>
            </a:r>
          </a:p>
        </p:txBody>
      </p:sp>
      <p:sp>
        <p:nvSpPr>
          <p:cNvPr id="7" name="Plassholder for tekst 10">
            <a:extLst>
              <a:ext uri="{FF2B5EF4-FFF2-40B4-BE49-F238E27FC236}">
                <a16:creationId xmlns:a16="http://schemas.microsoft.com/office/drawing/2014/main" id="{AC52C45F-347E-EAC5-764B-C3C691883EB2}"/>
              </a:ext>
            </a:extLst>
          </p:cNvPr>
          <p:cNvSpPr>
            <a:spLocks noGrp="1"/>
          </p:cNvSpPr>
          <p:nvPr>
            <p:ph type="body" sz="quarter" idx="20" hasCustomPrompt="1"/>
          </p:nvPr>
        </p:nvSpPr>
        <p:spPr>
          <a:xfrm>
            <a:off x="1479025" y="9140905"/>
            <a:ext cx="3783242" cy="314204"/>
          </a:xfrm>
        </p:spPr>
        <p:txBody>
          <a:bodyPr lIns="0" rIns="0" anchor="b">
            <a:noAutofit/>
          </a:bodyPr>
          <a:lstStyle>
            <a:lvl1pPr marL="0" indent="0" algn="l">
              <a:buNone/>
              <a:defRPr sz="1778" b="0" i="0" cap="none" baseline="0">
                <a:solidFill>
                  <a:schemeClr val="bg1"/>
                </a:solidFill>
              </a:defRPr>
            </a:lvl1pPr>
          </a:lstStyle>
          <a:p>
            <a:pPr lvl="0"/>
            <a:r>
              <a:rPr lang="nb-NO"/>
              <a:t>e-post</a:t>
            </a:r>
          </a:p>
        </p:txBody>
      </p:sp>
      <p:sp>
        <p:nvSpPr>
          <p:cNvPr id="10" name="Plassholder for tekst 10">
            <a:extLst>
              <a:ext uri="{FF2B5EF4-FFF2-40B4-BE49-F238E27FC236}">
                <a16:creationId xmlns:a16="http://schemas.microsoft.com/office/drawing/2014/main" id="{7F619827-BE63-0CF6-33EE-9365A3B6259C}"/>
              </a:ext>
            </a:extLst>
          </p:cNvPr>
          <p:cNvSpPr>
            <a:spLocks noGrp="1"/>
          </p:cNvSpPr>
          <p:nvPr>
            <p:ph type="body" sz="quarter" idx="21" hasCustomPrompt="1"/>
          </p:nvPr>
        </p:nvSpPr>
        <p:spPr>
          <a:xfrm>
            <a:off x="1479025" y="9490480"/>
            <a:ext cx="3783242" cy="318902"/>
          </a:xfrm>
        </p:spPr>
        <p:txBody>
          <a:bodyPr lIns="0" rIns="0" anchor="b">
            <a:noAutofit/>
          </a:bodyPr>
          <a:lstStyle>
            <a:lvl1pPr marL="0" indent="0" algn="l">
              <a:buNone/>
              <a:defRPr sz="1778" b="0" i="0" cap="none" baseline="0">
                <a:solidFill>
                  <a:schemeClr val="bg1"/>
                </a:solidFill>
              </a:defRPr>
            </a:lvl1pPr>
          </a:lstStyle>
          <a:p>
            <a:pPr lvl="0"/>
            <a:r>
              <a:rPr lang="nb-NO"/>
              <a:t>telefon</a:t>
            </a:r>
          </a:p>
        </p:txBody>
      </p:sp>
      <p:sp>
        <p:nvSpPr>
          <p:cNvPr id="13" name="Plassholder for tekst 10">
            <a:extLst>
              <a:ext uri="{FF2B5EF4-FFF2-40B4-BE49-F238E27FC236}">
                <a16:creationId xmlns:a16="http://schemas.microsoft.com/office/drawing/2014/main" id="{B4C759E6-D335-EAE7-F27B-69A7B2C1D801}"/>
              </a:ext>
            </a:extLst>
          </p:cNvPr>
          <p:cNvSpPr>
            <a:spLocks noGrp="1"/>
          </p:cNvSpPr>
          <p:nvPr>
            <p:ph type="body" sz="quarter" idx="17" hasCustomPrompt="1"/>
          </p:nvPr>
        </p:nvSpPr>
        <p:spPr>
          <a:xfrm>
            <a:off x="1487495" y="8088582"/>
            <a:ext cx="5811664" cy="431697"/>
          </a:xfrm>
        </p:spPr>
        <p:txBody>
          <a:bodyPr lIns="0" rIns="0">
            <a:noAutofit/>
          </a:bodyPr>
          <a:lstStyle>
            <a:lvl1pPr marL="0" indent="0" algn="l">
              <a:buNone/>
              <a:defRPr sz="1778" b="1" cap="all" baseline="0">
                <a:solidFill>
                  <a:schemeClr val="bg1"/>
                </a:solidFill>
              </a:defRPr>
            </a:lvl1pPr>
          </a:lstStyle>
          <a:p>
            <a:pPr lvl="0"/>
            <a:r>
              <a:rPr lang="nb-NO"/>
              <a:t>Navn </a:t>
            </a:r>
            <a:r>
              <a:rPr lang="nb-NO" err="1"/>
              <a:t>Navnesen</a:t>
            </a:r>
            <a:endParaRPr lang="nb-NO"/>
          </a:p>
        </p:txBody>
      </p:sp>
      <p:sp>
        <p:nvSpPr>
          <p:cNvPr id="14" name="Plassholder for tekst 10">
            <a:extLst>
              <a:ext uri="{FF2B5EF4-FFF2-40B4-BE49-F238E27FC236}">
                <a16:creationId xmlns:a16="http://schemas.microsoft.com/office/drawing/2014/main" id="{8FD809EA-2862-A80B-576F-5CC7DB5CA7BF}"/>
              </a:ext>
            </a:extLst>
          </p:cNvPr>
          <p:cNvSpPr>
            <a:spLocks noGrp="1"/>
          </p:cNvSpPr>
          <p:nvPr>
            <p:ph type="body" sz="quarter" idx="18" hasCustomPrompt="1"/>
          </p:nvPr>
        </p:nvSpPr>
        <p:spPr>
          <a:xfrm>
            <a:off x="1487495" y="8467836"/>
            <a:ext cx="5811664" cy="320851"/>
          </a:xfrm>
        </p:spPr>
        <p:txBody>
          <a:bodyPr lIns="0" rIns="0">
            <a:noAutofit/>
          </a:bodyPr>
          <a:lstStyle>
            <a:lvl1pPr marL="0" indent="0" algn="l">
              <a:buNone/>
              <a:defRPr sz="1778" b="0" i="1" cap="none" baseline="0">
                <a:solidFill>
                  <a:schemeClr val="bg1"/>
                </a:solidFill>
              </a:defRPr>
            </a:lvl1pPr>
          </a:lstStyle>
          <a:p>
            <a:pPr lvl="0"/>
            <a:r>
              <a:rPr lang="nb-NO"/>
              <a:t>Tittel / Rolle</a:t>
            </a:r>
          </a:p>
        </p:txBody>
      </p:sp>
      <p:sp>
        <p:nvSpPr>
          <p:cNvPr id="15" name="Plassholder for tekst 10">
            <a:extLst>
              <a:ext uri="{FF2B5EF4-FFF2-40B4-BE49-F238E27FC236}">
                <a16:creationId xmlns:a16="http://schemas.microsoft.com/office/drawing/2014/main" id="{D6D1B64D-7CFF-AD31-7A63-97C55E5AEFE1}"/>
              </a:ext>
            </a:extLst>
          </p:cNvPr>
          <p:cNvSpPr>
            <a:spLocks noGrp="1"/>
          </p:cNvSpPr>
          <p:nvPr>
            <p:ph type="body" sz="quarter" idx="19" hasCustomPrompt="1"/>
          </p:nvPr>
        </p:nvSpPr>
        <p:spPr>
          <a:xfrm>
            <a:off x="1479025" y="10512066"/>
            <a:ext cx="3783242" cy="431697"/>
          </a:xfrm>
        </p:spPr>
        <p:txBody>
          <a:bodyPr lIns="0" rIns="0" anchor="b">
            <a:noAutofit/>
          </a:bodyPr>
          <a:lstStyle>
            <a:lvl1pPr marL="0" indent="0" algn="l">
              <a:buNone/>
              <a:defRPr sz="1778" b="0" i="0" cap="all" baseline="0">
                <a:solidFill>
                  <a:schemeClr val="bg1"/>
                </a:solidFill>
              </a:defRPr>
            </a:lvl1pPr>
          </a:lstStyle>
          <a:p>
            <a:pPr lvl="0"/>
            <a:r>
              <a:rPr lang="nb-NO"/>
              <a:t>Dato</a:t>
            </a:r>
          </a:p>
        </p:txBody>
      </p:sp>
      <p:sp>
        <p:nvSpPr>
          <p:cNvPr id="2" name="TekstSylinder 1">
            <a:extLst>
              <a:ext uri="{FF2B5EF4-FFF2-40B4-BE49-F238E27FC236}">
                <a16:creationId xmlns:a16="http://schemas.microsoft.com/office/drawing/2014/main" id="{BFD4DE0B-0EA1-19BC-99E6-BD9B0E243021}"/>
              </a:ext>
            </a:extLst>
          </p:cNvPr>
          <p:cNvSpPr txBox="1"/>
          <p:nvPr userDrawn="1"/>
        </p:nvSpPr>
        <p:spPr>
          <a:xfrm>
            <a:off x="16644030" y="9989466"/>
            <a:ext cx="3545788" cy="954300"/>
          </a:xfrm>
          <a:prstGeom prst="rect">
            <a:avLst/>
          </a:prstGeom>
          <a:noFill/>
        </p:spPr>
        <p:txBody>
          <a:bodyPr wrap="square" lIns="0" rtlCol="0" anchor="b">
            <a:spAutoFit/>
          </a:bodyPr>
          <a:lstStyle/>
          <a:p>
            <a:r>
              <a:rPr lang="nb-NO" sz="1867" dirty="0">
                <a:solidFill>
                  <a:schemeClr val="bg1"/>
                </a:solidFill>
              </a:rPr>
              <a:t>Forsvarsbygg leverer bygg og anlegg til Forsvaret</a:t>
            </a:r>
            <a:r>
              <a:rPr lang="nb-NO" sz="1867" baseline="0" dirty="0">
                <a:solidFill>
                  <a:schemeClr val="bg1"/>
                </a:solidFill>
              </a:rPr>
              <a:t> i hele landet </a:t>
            </a:r>
            <a:br>
              <a:rPr lang="nb-NO" sz="1867" baseline="0" dirty="0">
                <a:solidFill>
                  <a:schemeClr val="bg1"/>
                </a:solidFill>
              </a:rPr>
            </a:br>
            <a:r>
              <a:rPr lang="nb-NO" sz="1867" baseline="0" dirty="0">
                <a:solidFill>
                  <a:schemeClr val="bg1"/>
                </a:solidFill>
              </a:rPr>
              <a:t>– i fred, krise og krig.</a:t>
            </a:r>
            <a:endParaRPr lang="nb-NO" sz="1867" dirty="0">
              <a:solidFill>
                <a:schemeClr val="bg1"/>
              </a:solidFill>
            </a:endParaRPr>
          </a:p>
        </p:txBody>
      </p:sp>
      <p:pic>
        <p:nvPicPr>
          <p:cNvPr id="3" name="Grafikk 2">
            <a:extLst>
              <a:ext uri="{FF2B5EF4-FFF2-40B4-BE49-F238E27FC236}">
                <a16:creationId xmlns:a16="http://schemas.microsoft.com/office/drawing/2014/main" id="{05424ADD-1613-2B94-46E5-E07F7F2C1DA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58797" y="11133999"/>
            <a:ext cx="5973245" cy="927694"/>
          </a:xfrm>
          <a:prstGeom prst="rect">
            <a:avLst/>
          </a:prstGeom>
        </p:spPr>
      </p:pic>
    </p:spTree>
    <p:extLst>
      <p:ext uri="{BB962C8B-B14F-4D97-AF65-F5344CB8AC3E}">
        <p14:creationId xmlns:p14="http://schemas.microsoft.com/office/powerpoint/2010/main" val="4192431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NHOLD_ tekst + 1 media">
    <p:bg>
      <p:bgPr>
        <a:solidFill>
          <a:schemeClr val="bg1">
            <a:lumMod val="95000"/>
          </a:schemeClr>
        </a:solidFill>
        <a:effectLst/>
      </p:bgPr>
    </p:bg>
    <p:spTree>
      <p:nvGrpSpPr>
        <p:cNvPr id="1" name=""/>
        <p:cNvGrpSpPr/>
        <p:nvPr/>
      </p:nvGrpSpPr>
      <p:grpSpPr>
        <a:xfrm>
          <a:off x="0" y="0"/>
          <a:ext cx="0" cy="0"/>
          <a:chOff x="0" y="0"/>
          <a:chExt cx="0" cy="0"/>
        </a:xfrm>
      </p:grpSpPr>
      <p:sp>
        <p:nvSpPr>
          <p:cNvPr id="15" name="Title 1"/>
          <p:cNvSpPr>
            <a:spLocks noGrp="1"/>
          </p:cNvSpPr>
          <p:nvPr>
            <p:ph type="title"/>
          </p:nvPr>
        </p:nvSpPr>
        <p:spPr>
          <a:xfrm>
            <a:off x="1493141" y="812906"/>
            <a:ext cx="6991497" cy="2845171"/>
          </a:xfrm>
        </p:spPr>
        <p:txBody>
          <a:bodyPr anchor="b">
            <a:normAutofit/>
          </a:bodyPr>
          <a:lstStyle>
            <a:lvl1pPr>
              <a:defRPr sz="4978" b="0"/>
            </a:lvl1pPr>
          </a:lstStyle>
          <a:p>
            <a:r>
              <a:rPr lang="nb-NO"/>
              <a:t>Klikk for å redigere tittelstil</a:t>
            </a:r>
            <a:endParaRPr lang="en-US"/>
          </a:p>
        </p:txBody>
      </p:sp>
      <p:sp>
        <p:nvSpPr>
          <p:cNvPr id="16" name="Content Placeholder 2"/>
          <p:cNvSpPr>
            <a:spLocks noGrp="1"/>
          </p:cNvSpPr>
          <p:nvPr>
            <p:ph idx="1" hasCustomPrompt="1"/>
          </p:nvPr>
        </p:nvSpPr>
        <p:spPr>
          <a:xfrm>
            <a:off x="9215681" y="812908"/>
            <a:ext cx="10974140" cy="10397631"/>
          </a:xfrm>
        </p:spPr>
        <p:txBody>
          <a:bodyPr/>
          <a:lstStyle>
            <a:lvl1pPr>
              <a:defRPr sz="5690"/>
            </a:lvl1pPr>
            <a:lvl2pPr>
              <a:defRPr sz="4978"/>
            </a:lvl2pPr>
            <a:lvl3pPr>
              <a:defRPr sz="4267"/>
            </a:lvl3pPr>
            <a:lvl4pPr>
              <a:defRPr sz="3556"/>
            </a:lvl4pPr>
            <a:lvl5pPr>
              <a:defRPr sz="3556"/>
            </a:lvl5pPr>
            <a:lvl6pPr>
              <a:defRPr sz="3556"/>
            </a:lvl6pPr>
            <a:lvl7pPr>
              <a:defRPr sz="3556"/>
            </a:lvl7pPr>
            <a:lvl8pPr>
              <a:defRPr sz="3556"/>
            </a:lvl8pPr>
            <a:lvl9pPr>
              <a:defRPr sz="3556"/>
            </a:lvl9pPr>
          </a:lstStyle>
          <a:p>
            <a:pPr lvl="0"/>
            <a:r>
              <a:rPr lang="nb-NO"/>
              <a:t>Sett inn bilde eller grafikk</a:t>
            </a:r>
          </a:p>
          <a:p>
            <a:pPr lvl="1"/>
            <a:r>
              <a:rPr lang="nb-NO"/>
              <a:t>Andre nivå</a:t>
            </a:r>
          </a:p>
          <a:p>
            <a:pPr lvl="2"/>
            <a:r>
              <a:rPr lang="nb-NO"/>
              <a:t>Tredje nivå</a:t>
            </a:r>
          </a:p>
          <a:p>
            <a:pPr lvl="3"/>
            <a:r>
              <a:rPr lang="nb-NO"/>
              <a:t>Fjerde nivå</a:t>
            </a:r>
          </a:p>
          <a:p>
            <a:pPr lvl="4"/>
            <a:r>
              <a:rPr lang="nb-NO"/>
              <a:t>Femte nivå</a:t>
            </a:r>
            <a:endParaRPr lang="en-US"/>
          </a:p>
        </p:txBody>
      </p:sp>
      <p:sp>
        <p:nvSpPr>
          <p:cNvPr id="2" name="Text Placeholder 3">
            <a:extLst>
              <a:ext uri="{FF2B5EF4-FFF2-40B4-BE49-F238E27FC236}">
                <a16:creationId xmlns:a16="http://schemas.microsoft.com/office/drawing/2014/main" id="{340D1BF7-633F-7264-08DF-F038B734A519}"/>
              </a:ext>
            </a:extLst>
          </p:cNvPr>
          <p:cNvSpPr>
            <a:spLocks noGrp="1"/>
          </p:cNvSpPr>
          <p:nvPr>
            <p:ph type="body" sz="half" idx="2" hasCustomPrompt="1"/>
          </p:nvPr>
        </p:nvSpPr>
        <p:spPr>
          <a:xfrm>
            <a:off x="1493141" y="4305597"/>
            <a:ext cx="6991497" cy="6129516"/>
          </a:xfrm>
        </p:spPr>
        <p:txBody>
          <a:bodyPr/>
          <a:lstStyle>
            <a:lvl1pPr marL="508064" indent="-508064">
              <a:spcAft>
                <a:spcPts val="0"/>
              </a:spcAft>
              <a:buFont typeface="Arial" panose="020B0604020202020204" pitchFamily="34" charset="0"/>
              <a:buChar char="•"/>
              <a:defRPr sz="2489"/>
            </a:lvl1pPr>
            <a:lvl2pPr marL="1320965" indent="-508064">
              <a:buFont typeface="Arial" panose="020B0604020202020204" pitchFamily="34" charset="0"/>
              <a:buChar char="•"/>
              <a:defRPr sz="2489"/>
            </a:lvl2pPr>
            <a:lvl3pPr marL="1930641" indent="-304838">
              <a:buFont typeface="Arial" panose="020B0604020202020204" pitchFamily="34" charset="0"/>
              <a:buChar char="•"/>
              <a:defRPr sz="2134"/>
            </a:lvl3pPr>
            <a:lvl4pPr marL="2743543" indent="-304838">
              <a:buFont typeface="Arial" panose="020B0604020202020204" pitchFamily="34" charset="0"/>
              <a:buChar char="•"/>
              <a:defRPr sz="1778"/>
            </a:lvl4pPr>
            <a:lvl5pPr marL="3251606" indent="0">
              <a:buNone/>
              <a:defRPr sz="1778"/>
            </a:lvl5pPr>
            <a:lvl6pPr marL="4064508" indent="0">
              <a:buNone/>
              <a:defRPr sz="1778"/>
            </a:lvl6pPr>
            <a:lvl7pPr marL="4877410" indent="0">
              <a:buNone/>
              <a:defRPr sz="1778"/>
            </a:lvl7pPr>
            <a:lvl8pPr marL="5690311" indent="0">
              <a:buNone/>
              <a:defRPr sz="1778"/>
            </a:lvl8pPr>
            <a:lvl9pPr marL="6503213" indent="0">
              <a:buNone/>
              <a:defRPr sz="1778"/>
            </a:lvl9pPr>
          </a:lstStyle>
          <a:p>
            <a:pPr lvl="0"/>
            <a:r>
              <a:rPr lang="nb-NO"/>
              <a:t>Rediger tekststiler i malen</a:t>
            </a:r>
          </a:p>
          <a:p>
            <a:pPr lvl="1"/>
            <a:r>
              <a:rPr lang="nb-NO" err="1"/>
              <a:t>Gfgfgfg</a:t>
            </a:r>
            <a:endParaRPr lang="nb-NO"/>
          </a:p>
          <a:p>
            <a:pPr lvl="2"/>
            <a:r>
              <a:rPr lang="nb-NO" err="1"/>
              <a:t>Gfgfgfgf</a:t>
            </a:r>
            <a:endParaRPr lang="nb-NO"/>
          </a:p>
          <a:p>
            <a:pPr lvl="3"/>
            <a:r>
              <a:rPr lang="nb-NO" err="1"/>
              <a:t>Gfgfgfgf</a:t>
            </a:r>
            <a:endParaRPr lang="nb-NO"/>
          </a:p>
        </p:txBody>
      </p:sp>
      <p:cxnSp>
        <p:nvCxnSpPr>
          <p:cNvPr id="3" name="Rett linje 2">
            <a:extLst>
              <a:ext uri="{FF2B5EF4-FFF2-40B4-BE49-F238E27FC236}">
                <a16:creationId xmlns:a16="http://schemas.microsoft.com/office/drawing/2014/main" id="{630D28C5-6938-BD4B-56A4-2E9340AB249A}"/>
              </a:ext>
            </a:extLst>
          </p:cNvPr>
          <p:cNvCxnSpPr/>
          <p:nvPr/>
        </p:nvCxnSpPr>
        <p:spPr>
          <a:xfrm>
            <a:off x="1504352" y="4025285"/>
            <a:ext cx="69656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59212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4" name="Plassholder for lysbildenummer 3">
            <a:extLst>
              <a:ext uri="{FF2B5EF4-FFF2-40B4-BE49-F238E27FC236}">
                <a16:creationId xmlns:a16="http://schemas.microsoft.com/office/drawing/2014/main" id="{F4903C52-2C59-4459-8F4F-B8AAFCF1ECDD}"/>
              </a:ext>
            </a:extLst>
          </p:cNvPr>
          <p:cNvSpPr>
            <a:spLocks noGrp="1"/>
          </p:cNvSpPr>
          <p:nvPr>
            <p:ph type="sldNum" sz="quarter" idx="12"/>
          </p:nvPr>
        </p:nvSpPr>
        <p:spPr/>
        <p:txBody>
          <a:bodyPr/>
          <a:lstStyle/>
          <a:p>
            <a:fld id="{DD1923CB-D420-4BD2-B808-6D4A26C4CDDC}" type="slidenum">
              <a:rPr lang="nb-NO" smtClean="0"/>
              <a:t>‹#›</a:t>
            </a:fld>
            <a:endParaRPr lang="nb-NO"/>
          </a:p>
        </p:txBody>
      </p:sp>
    </p:spTree>
    <p:extLst>
      <p:ext uri="{BB962C8B-B14F-4D97-AF65-F5344CB8AC3E}">
        <p14:creationId xmlns:p14="http://schemas.microsoft.com/office/powerpoint/2010/main" val="1259765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NHOLD_ tekst + 3 media">
    <p:bg>
      <p:bgPr>
        <a:solidFill>
          <a:schemeClr val="bg1">
            <a:lumMod val="95000"/>
          </a:schemeClr>
        </a:solidFill>
        <a:effectLst/>
      </p:bgPr>
    </p:bg>
    <p:spTree>
      <p:nvGrpSpPr>
        <p:cNvPr id="1" name=""/>
        <p:cNvGrpSpPr/>
        <p:nvPr/>
      </p:nvGrpSpPr>
      <p:grpSpPr>
        <a:xfrm>
          <a:off x="0" y="0"/>
          <a:ext cx="0" cy="0"/>
          <a:chOff x="0" y="0"/>
          <a:chExt cx="0" cy="0"/>
        </a:xfrm>
      </p:grpSpPr>
      <p:sp>
        <p:nvSpPr>
          <p:cNvPr id="16" name="Content Placeholder 2"/>
          <p:cNvSpPr>
            <a:spLocks noGrp="1"/>
          </p:cNvSpPr>
          <p:nvPr>
            <p:ph idx="1" hasCustomPrompt="1"/>
          </p:nvPr>
        </p:nvSpPr>
        <p:spPr>
          <a:xfrm>
            <a:off x="9215681" y="812908"/>
            <a:ext cx="10974140" cy="5832400"/>
          </a:xfrm>
        </p:spPr>
        <p:txBody>
          <a:bodyPr/>
          <a:lstStyle>
            <a:lvl1pPr>
              <a:defRPr sz="5690"/>
            </a:lvl1pPr>
            <a:lvl2pPr>
              <a:defRPr sz="4978"/>
            </a:lvl2pPr>
            <a:lvl3pPr>
              <a:defRPr sz="4267"/>
            </a:lvl3pPr>
            <a:lvl4pPr>
              <a:defRPr sz="3556"/>
            </a:lvl4pPr>
            <a:lvl5pPr>
              <a:defRPr sz="3556"/>
            </a:lvl5pPr>
            <a:lvl6pPr>
              <a:defRPr sz="3556"/>
            </a:lvl6pPr>
            <a:lvl7pPr>
              <a:defRPr sz="3556"/>
            </a:lvl7pPr>
            <a:lvl8pPr>
              <a:defRPr sz="3556"/>
            </a:lvl8pPr>
            <a:lvl9pPr>
              <a:defRPr sz="3556"/>
            </a:lvl9pPr>
          </a:lstStyle>
          <a:p>
            <a:pPr lvl="0"/>
            <a:r>
              <a:rPr lang="nb-NO"/>
              <a:t>Sett inn bilde eller grafikk</a:t>
            </a:r>
          </a:p>
          <a:p>
            <a:pPr lvl="1"/>
            <a:r>
              <a:rPr lang="nb-NO"/>
              <a:t>Andre nivå</a:t>
            </a:r>
          </a:p>
          <a:p>
            <a:pPr lvl="2"/>
            <a:r>
              <a:rPr lang="nb-NO"/>
              <a:t>Tredje nivå</a:t>
            </a:r>
          </a:p>
          <a:p>
            <a:pPr lvl="3"/>
            <a:r>
              <a:rPr lang="nb-NO"/>
              <a:t>Fjerde nivå</a:t>
            </a:r>
          </a:p>
          <a:p>
            <a:pPr lvl="4"/>
            <a:r>
              <a:rPr lang="nb-NO"/>
              <a:t>Femte nivå</a:t>
            </a:r>
            <a:endParaRPr lang="en-US"/>
          </a:p>
        </p:txBody>
      </p:sp>
      <p:sp>
        <p:nvSpPr>
          <p:cNvPr id="19" name="Content Placeholder 2"/>
          <p:cNvSpPr>
            <a:spLocks noGrp="1"/>
          </p:cNvSpPr>
          <p:nvPr>
            <p:ph idx="13" hasCustomPrompt="1"/>
          </p:nvPr>
        </p:nvSpPr>
        <p:spPr>
          <a:xfrm>
            <a:off x="9215683" y="7013463"/>
            <a:ext cx="5306013" cy="4197076"/>
          </a:xfrm>
        </p:spPr>
        <p:txBody>
          <a:bodyPr>
            <a:noAutofit/>
          </a:bodyPr>
          <a:lstStyle>
            <a:lvl1pPr>
              <a:defRPr sz="3200"/>
            </a:lvl1pPr>
            <a:lvl2pPr>
              <a:defRPr sz="2845"/>
            </a:lvl2pPr>
            <a:lvl3pPr>
              <a:defRPr sz="2489"/>
            </a:lvl3pPr>
            <a:lvl4pPr>
              <a:defRPr sz="2134"/>
            </a:lvl4pPr>
            <a:lvl5pPr>
              <a:defRPr sz="2134"/>
            </a:lvl5pPr>
            <a:lvl6pPr>
              <a:defRPr sz="3556"/>
            </a:lvl6pPr>
            <a:lvl7pPr>
              <a:defRPr sz="3556"/>
            </a:lvl7pPr>
            <a:lvl8pPr>
              <a:defRPr sz="3556"/>
            </a:lvl8pPr>
            <a:lvl9pPr>
              <a:defRPr sz="3556"/>
            </a:lvl9pPr>
          </a:lstStyle>
          <a:p>
            <a:pPr lvl="0"/>
            <a:r>
              <a:rPr lang="nb-NO"/>
              <a:t>Sett inn bilde eller grafikk</a:t>
            </a:r>
          </a:p>
          <a:p>
            <a:pPr lvl="1"/>
            <a:r>
              <a:rPr lang="nb-NO"/>
              <a:t>Andre nivå</a:t>
            </a:r>
          </a:p>
          <a:p>
            <a:pPr lvl="2"/>
            <a:r>
              <a:rPr lang="nb-NO"/>
              <a:t>Tredje nivå</a:t>
            </a:r>
          </a:p>
          <a:p>
            <a:pPr lvl="3"/>
            <a:r>
              <a:rPr lang="nb-NO"/>
              <a:t>Fjerde nivå</a:t>
            </a:r>
          </a:p>
          <a:p>
            <a:pPr lvl="4"/>
            <a:r>
              <a:rPr lang="nb-NO"/>
              <a:t>Femte nivå</a:t>
            </a:r>
            <a:endParaRPr lang="en-US"/>
          </a:p>
        </p:txBody>
      </p:sp>
      <p:sp>
        <p:nvSpPr>
          <p:cNvPr id="21" name="Content Placeholder 2"/>
          <p:cNvSpPr>
            <a:spLocks noGrp="1"/>
          </p:cNvSpPr>
          <p:nvPr>
            <p:ph idx="14" hasCustomPrompt="1"/>
          </p:nvPr>
        </p:nvSpPr>
        <p:spPr>
          <a:xfrm>
            <a:off x="14880985" y="7013463"/>
            <a:ext cx="5306013" cy="4197076"/>
          </a:xfrm>
        </p:spPr>
        <p:txBody>
          <a:bodyPr>
            <a:noAutofit/>
          </a:bodyPr>
          <a:lstStyle>
            <a:lvl1pPr>
              <a:defRPr sz="3200"/>
            </a:lvl1pPr>
            <a:lvl2pPr>
              <a:defRPr sz="2845"/>
            </a:lvl2pPr>
            <a:lvl3pPr>
              <a:defRPr sz="2489"/>
            </a:lvl3pPr>
            <a:lvl4pPr>
              <a:defRPr sz="2134"/>
            </a:lvl4pPr>
            <a:lvl5pPr>
              <a:defRPr sz="2134"/>
            </a:lvl5pPr>
            <a:lvl6pPr>
              <a:defRPr sz="3556"/>
            </a:lvl6pPr>
            <a:lvl7pPr>
              <a:defRPr sz="3556"/>
            </a:lvl7pPr>
            <a:lvl8pPr>
              <a:defRPr sz="3556"/>
            </a:lvl8pPr>
            <a:lvl9pPr>
              <a:defRPr sz="3556"/>
            </a:lvl9pPr>
          </a:lstStyle>
          <a:p>
            <a:pPr lvl="0"/>
            <a:r>
              <a:rPr lang="nb-NO"/>
              <a:t>Sett inn bilde eller grafikk</a:t>
            </a:r>
          </a:p>
          <a:p>
            <a:pPr lvl="1"/>
            <a:r>
              <a:rPr lang="nb-NO"/>
              <a:t>Andre nivå</a:t>
            </a:r>
          </a:p>
          <a:p>
            <a:pPr lvl="2"/>
            <a:r>
              <a:rPr lang="nb-NO"/>
              <a:t>Tredje nivå</a:t>
            </a:r>
          </a:p>
          <a:p>
            <a:pPr lvl="3"/>
            <a:r>
              <a:rPr lang="nb-NO"/>
              <a:t>Fjerde nivå</a:t>
            </a:r>
          </a:p>
          <a:p>
            <a:pPr lvl="4"/>
            <a:r>
              <a:rPr lang="nb-NO"/>
              <a:t>Femte nivå</a:t>
            </a:r>
            <a:endParaRPr lang="en-US"/>
          </a:p>
        </p:txBody>
      </p:sp>
      <p:cxnSp>
        <p:nvCxnSpPr>
          <p:cNvPr id="3" name="Rett linje 2">
            <a:extLst>
              <a:ext uri="{FF2B5EF4-FFF2-40B4-BE49-F238E27FC236}">
                <a16:creationId xmlns:a16="http://schemas.microsoft.com/office/drawing/2014/main" id="{059758E0-F301-99A5-33B1-1D720D95577C}"/>
              </a:ext>
            </a:extLst>
          </p:cNvPr>
          <p:cNvCxnSpPr/>
          <p:nvPr/>
        </p:nvCxnSpPr>
        <p:spPr>
          <a:xfrm>
            <a:off x="1504352" y="4025285"/>
            <a:ext cx="69656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E705CA2-8059-8BD0-0A25-5E344DBD7C25}"/>
              </a:ext>
            </a:extLst>
          </p:cNvPr>
          <p:cNvSpPr>
            <a:spLocks noGrp="1"/>
          </p:cNvSpPr>
          <p:nvPr>
            <p:ph type="title"/>
          </p:nvPr>
        </p:nvSpPr>
        <p:spPr>
          <a:xfrm>
            <a:off x="1493141" y="812906"/>
            <a:ext cx="6991497" cy="2845171"/>
          </a:xfrm>
        </p:spPr>
        <p:txBody>
          <a:bodyPr anchor="b">
            <a:normAutofit/>
          </a:bodyPr>
          <a:lstStyle>
            <a:lvl1pPr>
              <a:defRPr sz="4978" b="0"/>
            </a:lvl1pPr>
          </a:lstStyle>
          <a:p>
            <a:r>
              <a:rPr lang="nb-NO"/>
              <a:t>Klikk for å redigere tittelstil</a:t>
            </a:r>
            <a:endParaRPr lang="en-US"/>
          </a:p>
        </p:txBody>
      </p:sp>
      <p:sp>
        <p:nvSpPr>
          <p:cNvPr id="5" name="Text Placeholder 3">
            <a:extLst>
              <a:ext uri="{FF2B5EF4-FFF2-40B4-BE49-F238E27FC236}">
                <a16:creationId xmlns:a16="http://schemas.microsoft.com/office/drawing/2014/main" id="{A4B00F56-E54D-EA07-25B0-A5BE6FFB3C29}"/>
              </a:ext>
            </a:extLst>
          </p:cNvPr>
          <p:cNvSpPr>
            <a:spLocks noGrp="1"/>
          </p:cNvSpPr>
          <p:nvPr>
            <p:ph type="body" sz="half" idx="2" hasCustomPrompt="1"/>
          </p:nvPr>
        </p:nvSpPr>
        <p:spPr>
          <a:xfrm>
            <a:off x="1493141" y="4305597"/>
            <a:ext cx="6991497" cy="6129516"/>
          </a:xfrm>
        </p:spPr>
        <p:txBody>
          <a:bodyPr/>
          <a:lstStyle>
            <a:lvl1pPr marL="508064" indent="-508064">
              <a:spcAft>
                <a:spcPts val="0"/>
              </a:spcAft>
              <a:buFont typeface="Arial" panose="020B0604020202020204" pitchFamily="34" charset="0"/>
              <a:buChar char="•"/>
              <a:defRPr sz="2489"/>
            </a:lvl1pPr>
            <a:lvl2pPr marL="1320965" indent="-508064">
              <a:buFont typeface="Arial" panose="020B0604020202020204" pitchFamily="34" charset="0"/>
              <a:buChar char="•"/>
              <a:defRPr sz="2489"/>
            </a:lvl2pPr>
            <a:lvl3pPr marL="1930641" indent="-304838">
              <a:buFont typeface="Arial" panose="020B0604020202020204" pitchFamily="34" charset="0"/>
              <a:buChar char="•"/>
              <a:defRPr sz="2134"/>
            </a:lvl3pPr>
            <a:lvl4pPr marL="2743543" indent="-304838">
              <a:buFont typeface="Arial" panose="020B0604020202020204" pitchFamily="34" charset="0"/>
              <a:buChar char="•"/>
              <a:defRPr sz="1778"/>
            </a:lvl4pPr>
            <a:lvl5pPr marL="3251606" indent="0">
              <a:buNone/>
              <a:defRPr sz="1778"/>
            </a:lvl5pPr>
            <a:lvl6pPr marL="4064508" indent="0">
              <a:buNone/>
              <a:defRPr sz="1778"/>
            </a:lvl6pPr>
            <a:lvl7pPr marL="4877410" indent="0">
              <a:buNone/>
              <a:defRPr sz="1778"/>
            </a:lvl7pPr>
            <a:lvl8pPr marL="5690311" indent="0">
              <a:buNone/>
              <a:defRPr sz="1778"/>
            </a:lvl8pPr>
            <a:lvl9pPr marL="6503213" indent="0">
              <a:buNone/>
              <a:defRPr sz="1778"/>
            </a:lvl9pPr>
          </a:lstStyle>
          <a:p>
            <a:pPr lvl="0"/>
            <a:r>
              <a:rPr lang="nb-NO"/>
              <a:t>Rediger tekststiler i malen</a:t>
            </a:r>
          </a:p>
          <a:p>
            <a:pPr lvl="1"/>
            <a:r>
              <a:rPr lang="nb-NO" err="1"/>
              <a:t>Gfgfgfg</a:t>
            </a:r>
            <a:endParaRPr lang="nb-NO"/>
          </a:p>
          <a:p>
            <a:pPr lvl="2"/>
            <a:r>
              <a:rPr lang="nb-NO" err="1"/>
              <a:t>Gfgfgfgf</a:t>
            </a:r>
            <a:endParaRPr lang="nb-NO"/>
          </a:p>
          <a:p>
            <a:pPr lvl="3"/>
            <a:r>
              <a:rPr lang="nb-NO" err="1"/>
              <a:t>Gfgfgfgf</a:t>
            </a:r>
            <a:endParaRPr lang="nb-NO"/>
          </a:p>
        </p:txBody>
      </p:sp>
    </p:spTree>
    <p:extLst>
      <p:ext uri="{BB962C8B-B14F-4D97-AF65-F5344CB8AC3E}">
        <p14:creationId xmlns:p14="http://schemas.microsoft.com/office/powerpoint/2010/main" val="25107494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NHOLD_ tekst + 4 media">
    <p:bg>
      <p:bgPr>
        <a:solidFill>
          <a:schemeClr val="bg1">
            <a:lumMod val="95000"/>
          </a:schemeClr>
        </a:solidFill>
        <a:effectLst/>
      </p:bgPr>
    </p:bg>
    <p:spTree>
      <p:nvGrpSpPr>
        <p:cNvPr id="1" name=""/>
        <p:cNvGrpSpPr/>
        <p:nvPr/>
      </p:nvGrpSpPr>
      <p:grpSpPr>
        <a:xfrm>
          <a:off x="0" y="0"/>
          <a:ext cx="0" cy="0"/>
          <a:chOff x="0" y="0"/>
          <a:chExt cx="0" cy="0"/>
        </a:xfrm>
      </p:grpSpPr>
      <p:sp>
        <p:nvSpPr>
          <p:cNvPr id="16" name="Content Placeholder 2"/>
          <p:cNvSpPr>
            <a:spLocks noGrp="1"/>
          </p:cNvSpPr>
          <p:nvPr>
            <p:ph idx="1" hasCustomPrompt="1"/>
          </p:nvPr>
        </p:nvSpPr>
        <p:spPr>
          <a:xfrm>
            <a:off x="14880984" y="812906"/>
            <a:ext cx="5308837" cy="5832400"/>
          </a:xfrm>
        </p:spPr>
        <p:txBody>
          <a:bodyPr/>
          <a:lstStyle>
            <a:lvl1pPr>
              <a:defRPr sz="5690"/>
            </a:lvl1pPr>
            <a:lvl2pPr>
              <a:defRPr sz="4978"/>
            </a:lvl2pPr>
            <a:lvl3pPr>
              <a:defRPr sz="4267"/>
            </a:lvl3pPr>
            <a:lvl4pPr>
              <a:defRPr sz="3556"/>
            </a:lvl4pPr>
            <a:lvl5pPr>
              <a:defRPr sz="3556"/>
            </a:lvl5pPr>
            <a:lvl6pPr>
              <a:defRPr sz="3556"/>
            </a:lvl6pPr>
            <a:lvl7pPr>
              <a:defRPr sz="3556"/>
            </a:lvl7pPr>
            <a:lvl8pPr>
              <a:defRPr sz="3556"/>
            </a:lvl8pPr>
            <a:lvl9pPr>
              <a:defRPr sz="3556"/>
            </a:lvl9pPr>
          </a:lstStyle>
          <a:p>
            <a:pPr lvl="0"/>
            <a:r>
              <a:rPr lang="nb-NO"/>
              <a:t>Sett inn bilde eller grafikk</a:t>
            </a:r>
          </a:p>
          <a:p>
            <a:pPr lvl="1"/>
            <a:r>
              <a:rPr lang="nb-NO"/>
              <a:t>Andre nivå</a:t>
            </a:r>
          </a:p>
          <a:p>
            <a:pPr lvl="2"/>
            <a:r>
              <a:rPr lang="nb-NO"/>
              <a:t>Tredje nivå</a:t>
            </a:r>
          </a:p>
          <a:p>
            <a:pPr lvl="3"/>
            <a:r>
              <a:rPr lang="nb-NO"/>
              <a:t>Fjerde nivå</a:t>
            </a:r>
          </a:p>
          <a:p>
            <a:pPr lvl="4"/>
            <a:r>
              <a:rPr lang="nb-NO"/>
              <a:t>Femte nivå</a:t>
            </a:r>
            <a:endParaRPr lang="en-US"/>
          </a:p>
        </p:txBody>
      </p:sp>
      <p:sp>
        <p:nvSpPr>
          <p:cNvPr id="19" name="Content Placeholder 2"/>
          <p:cNvSpPr>
            <a:spLocks noGrp="1"/>
          </p:cNvSpPr>
          <p:nvPr>
            <p:ph idx="13" hasCustomPrompt="1"/>
          </p:nvPr>
        </p:nvSpPr>
        <p:spPr>
          <a:xfrm>
            <a:off x="9215683" y="7013463"/>
            <a:ext cx="5306013" cy="4197076"/>
          </a:xfrm>
        </p:spPr>
        <p:txBody>
          <a:bodyPr>
            <a:noAutofit/>
          </a:bodyPr>
          <a:lstStyle>
            <a:lvl1pPr>
              <a:defRPr sz="3200"/>
            </a:lvl1pPr>
            <a:lvl2pPr>
              <a:defRPr sz="2845"/>
            </a:lvl2pPr>
            <a:lvl3pPr>
              <a:defRPr sz="2489"/>
            </a:lvl3pPr>
            <a:lvl4pPr>
              <a:defRPr sz="2134"/>
            </a:lvl4pPr>
            <a:lvl5pPr>
              <a:defRPr sz="2134"/>
            </a:lvl5pPr>
            <a:lvl6pPr>
              <a:defRPr sz="3556"/>
            </a:lvl6pPr>
            <a:lvl7pPr>
              <a:defRPr sz="3556"/>
            </a:lvl7pPr>
            <a:lvl8pPr>
              <a:defRPr sz="3556"/>
            </a:lvl8pPr>
            <a:lvl9pPr>
              <a:defRPr sz="3556"/>
            </a:lvl9pPr>
          </a:lstStyle>
          <a:p>
            <a:pPr lvl="0"/>
            <a:r>
              <a:rPr lang="nb-NO"/>
              <a:t>Sett inn bilde eller grafikk</a:t>
            </a:r>
          </a:p>
          <a:p>
            <a:pPr lvl="1"/>
            <a:r>
              <a:rPr lang="nb-NO"/>
              <a:t>Andre nivå</a:t>
            </a:r>
          </a:p>
          <a:p>
            <a:pPr lvl="2"/>
            <a:r>
              <a:rPr lang="nb-NO"/>
              <a:t>Tredje nivå</a:t>
            </a:r>
          </a:p>
          <a:p>
            <a:pPr lvl="3"/>
            <a:r>
              <a:rPr lang="nb-NO"/>
              <a:t>Fjerde nivå</a:t>
            </a:r>
          </a:p>
          <a:p>
            <a:pPr lvl="4"/>
            <a:r>
              <a:rPr lang="nb-NO"/>
              <a:t>Femte nivå</a:t>
            </a:r>
            <a:endParaRPr lang="en-US"/>
          </a:p>
        </p:txBody>
      </p:sp>
      <p:sp>
        <p:nvSpPr>
          <p:cNvPr id="21" name="Content Placeholder 2"/>
          <p:cNvSpPr>
            <a:spLocks noGrp="1"/>
          </p:cNvSpPr>
          <p:nvPr>
            <p:ph idx="14" hasCustomPrompt="1"/>
          </p:nvPr>
        </p:nvSpPr>
        <p:spPr>
          <a:xfrm>
            <a:off x="14880985" y="7013463"/>
            <a:ext cx="5306013" cy="4197076"/>
          </a:xfrm>
        </p:spPr>
        <p:txBody>
          <a:bodyPr>
            <a:noAutofit/>
          </a:bodyPr>
          <a:lstStyle>
            <a:lvl1pPr>
              <a:defRPr sz="3200"/>
            </a:lvl1pPr>
            <a:lvl2pPr>
              <a:defRPr sz="2845"/>
            </a:lvl2pPr>
            <a:lvl3pPr>
              <a:defRPr sz="2489"/>
            </a:lvl3pPr>
            <a:lvl4pPr>
              <a:defRPr sz="2134"/>
            </a:lvl4pPr>
            <a:lvl5pPr>
              <a:defRPr sz="2134"/>
            </a:lvl5pPr>
            <a:lvl6pPr>
              <a:defRPr sz="3556"/>
            </a:lvl6pPr>
            <a:lvl7pPr>
              <a:defRPr sz="3556"/>
            </a:lvl7pPr>
            <a:lvl8pPr>
              <a:defRPr sz="3556"/>
            </a:lvl8pPr>
            <a:lvl9pPr>
              <a:defRPr sz="3556"/>
            </a:lvl9pPr>
          </a:lstStyle>
          <a:p>
            <a:pPr lvl="0"/>
            <a:r>
              <a:rPr lang="nb-NO"/>
              <a:t>Sett inn bilde eller grafikk</a:t>
            </a:r>
          </a:p>
          <a:p>
            <a:pPr lvl="1"/>
            <a:r>
              <a:rPr lang="nb-NO"/>
              <a:t>Andre nivå</a:t>
            </a:r>
          </a:p>
          <a:p>
            <a:pPr lvl="2"/>
            <a:r>
              <a:rPr lang="nb-NO"/>
              <a:t>Tredje nivå</a:t>
            </a:r>
          </a:p>
          <a:p>
            <a:pPr lvl="3"/>
            <a:r>
              <a:rPr lang="nb-NO"/>
              <a:t>Fjerde nivå</a:t>
            </a:r>
          </a:p>
          <a:p>
            <a:pPr lvl="4"/>
            <a:r>
              <a:rPr lang="nb-NO"/>
              <a:t>Femte nivå</a:t>
            </a:r>
            <a:endParaRPr lang="en-US"/>
          </a:p>
        </p:txBody>
      </p:sp>
      <p:sp>
        <p:nvSpPr>
          <p:cNvPr id="20" name="Content Placeholder 2"/>
          <p:cNvSpPr>
            <a:spLocks noGrp="1"/>
          </p:cNvSpPr>
          <p:nvPr>
            <p:ph idx="15" hasCustomPrompt="1"/>
          </p:nvPr>
        </p:nvSpPr>
        <p:spPr>
          <a:xfrm>
            <a:off x="9215683" y="812906"/>
            <a:ext cx="5308837" cy="5832400"/>
          </a:xfrm>
        </p:spPr>
        <p:txBody>
          <a:bodyPr/>
          <a:lstStyle>
            <a:lvl1pPr>
              <a:defRPr sz="5690"/>
            </a:lvl1pPr>
            <a:lvl2pPr>
              <a:defRPr sz="4978"/>
            </a:lvl2pPr>
            <a:lvl3pPr>
              <a:defRPr sz="4267"/>
            </a:lvl3pPr>
            <a:lvl4pPr>
              <a:defRPr sz="3556"/>
            </a:lvl4pPr>
            <a:lvl5pPr>
              <a:defRPr sz="3556"/>
            </a:lvl5pPr>
            <a:lvl6pPr>
              <a:defRPr sz="3556"/>
            </a:lvl6pPr>
            <a:lvl7pPr>
              <a:defRPr sz="3556"/>
            </a:lvl7pPr>
            <a:lvl8pPr>
              <a:defRPr sz="3556"/>
            </a:lvl8pPr>
            <a:lvl9pPr>
              <a:defRPr sz="3556"/>
            </a:lvl9pPr>
          </a:lstStyle>
          <a:p>
            <a:pPr lvl="0"/>
            <a:r>
              <a:rPr lang="nb-NO"/>
              <a:t>Sett inn bilde eller grafikk</a:t>
            </a:r>
          </a:p>
          <a:p>
            <a:pPr lvl="1"/>
            <a:r>
              <a:rPr lang="nb-NO"/>
              <a:t>Andre nivå</a:t>
            </a:r>
          </a:p>
          <a:p>
            <a:pPr lvl="2"/>
            <a:r>
              <a:rPr lang="nb-NO"/>
              <a:t>Tredje nivå</a:t>
            </a:r>
          </a:p>
          <a:p>
            <a:pPr lvl="3"/>
            <a:r>
              <a:rPr lang="nb-NO"/>
              <a:t>Fjerde nivå</a:t>
            </a:r>
          </a:p>
          <a:p>
            <a:pPr lvl="4"/>
            <a:r>
              <a:rPr lang="nb-NO"/>
              <a:t>Femte nivå</a:t>
            </a:r>
            <a:endParaRPr lang="en-US"/>
          </a:p>
        </p:txBody>
      </p:sp>
      <p:cxnSp>
        <p:nvCxnSpPr>
          <p:cNvPr id="3" name="Rett linje 2">
            <a:extLst>
              <a:ext uri="{FF2B5EF4-FFF2-40B4-BE49-F238E27FC236}">
                <a16:creationId xmlns:a16="http://schemas.microsoft.com/office/drawing/2014/main" id="{0BAB0B86-C8F7-EF32-9C70-E4B92A820273}"/>
              </a:ext>
            </a:extLst>
          </p:cNvPr>
          <p:cNvCxnSpPr/>
          <p:nvPr/>
        </p:nvCxnSpPr>
        <p:spPr>
          <a:xfrm>
            <a:off x="1504352" y="4025285"/>
            <a:ext cx="69656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C4CB297-617B-1827-6C01-3E8524BF5606}"/>
              </a:ext>
            </a:extLst>
          </p:cNvPr>
          <p:cNvSpPr>
            <a:spLocks noGrp="1"/>
          </p:cNvSpPr>
          <p:nvPr>
            <p:ph type="title"/>
          </p:nvPr>
        </p:nvSpPr>
        <p:spPr>
          <a:xfrm>
            <a:off x="1493141" y="812906"/>
            <a:ext cx="6991497" cy="2845171"/>
          </a:xfrm>
        </p:spPr>
        <p:txBody>
          <a:bodyPr anchor="b">
            <a:normAutofit/>
          </a:bodyPr>
          <a:lstStyle>
            <a:lvl1pPr>
              <a:defRPr sz="4978" b="0"/>
            </a:lvl1pPr>
          </a:lstStyle>
          <a:p>
            <a:r>
              <a:rPr lang="nb-NO"/>
              <a:t>Klikk for å redigere tittelstil</a:t>
            </a:r>
            <a:endParaRPr lang="en-US"/>
          </a:p>
        </p:txBody>
      </p:sp>
      <p:sp>
        <p:nvSpPr>
          <p:cNvPr id="5" name="Text Placeholder 3">
            <a:extLst>
              <a:ext uri="{FF2B5EF4-FFF2-40B4-BE49-F238E27FC236}">
                <a16:creationId xmlns:a16="http://schemas.microsoft.com/office/drawing/2014/main" id="{D42C1D5E-6D29-DF6D-953D-A39820A080AD}"/>
              </a:ext>
            </a:extLst>
          </p:cNvPr>
          <p:cNvSpPr>
            <a:spLocks noGrp="1"/>
          </p:cNvSpPr>
          <p:nvPr>
            <p:ph type="body" sz="half" idx="2" hasCustomPrompt="1"/>
          </p:nvPr>
        </p:nvSpPr>
        <p:spPr>
          <a:xfrm>
            <a:off x="1493141" y="4305597"/>
            <a:ext cx="6991497" cy="6129516"/>
          </a:xfrm>
        </p:spPr>
        <p:txBody>
          <a:bodyPr/>
          <a:lstStyle>
            <a:lvl1pPr marL="508064" indent="-508064">
              <a:spcAft>
                <a:spcPts val="0"/>
              </a:spcAft>
              <a:buFont typeface="Arial" panose="020B0604020202020204" pitchFamily="34" charset="0"/>
              <a:buChar char="•"/>
              <a:defRPr sz="2489"/>
            </a:lvl1pPr>
            <a:lvl2pPr marL="1320965" indent="-508064">
              <a:buFont typeface="Arial" panose="020B0604020202020204" pitchFamily="34" charset="0"/>
              <a:buChar char="•"/>
              <a:defRPr sz="2489"/>
            </a:lvl2pPr>
            <a:lvl3pPr marL="1930641" indent="-304838">
              <a:buFont typeface="Arial" panose="020B0604020202020204" pitchFamily="34" charset="0"/>
              <a:buChar char="•"/>
              <a:defRPr sz="2134"/>
            </a:lvl3pPr>
            <a:lvl4pPr marL="2743543" indent="-304838">
              <a:buFont typeface="Arial" panose="020B0604020202020204" pitchFamily="34" charset="0"/>
              <a:buChar char="•"/>
              <a:defRPr sz="1778"/>
            </a:lvl4pPr>
            <a:lvl5pPr marL="3251606" indent="0">
              <a:buNone/>
              <a:defRPr sz="1778"/>
            </a:lvl5pPr>
            <a:lvl6pPr marL="4064508" indent="0">
              <a:buNone/>
              <a:defRPr sz="1778"/>
            </a:lvl6pPr>
            <a:lvl7pPr marL="4877410" indent="0">
              <a:buNone/>
              <a:defRPr sz="1778"/>
            </a:lvl7pPr>
            <a:lvl8pPr marL="5690311" indent="0">
              <a:buNone/>
              <a:defRPr sz="1778"/>
            </a:lvl8pPr>
            <a:lvl9pPr marL="6503213" indent="0">
              <a:buNone/>
              <a:defRPr sz="1778"/>
            </a:lvl9pPr>
          </a:lstStyle>
          <a:p>
            <a:pPr lvl="0"/>
            <a:r>
              <a:rPr lang="nb-NO"/>
              <a:t>Rediger tekststiler i malen</a:t>
            </a:r>
          </a:p>
          <a:p>
            <a:pPr lvl="1"/>
            <a:r>
              <a:rPr lang="nb-NO" err="1"/>
              <a:t>Gfgfgfg</a:t>
            </a:r>
            <a:endParaRPr lang="nb-NO"/>
          </a:p>
          <a:p>
            <a:pPr lvl="2"/>
            <a:r>
              <a:rPr lang="nb-NO" err="1"/>
              <a:t>Gfgfgfgf</a:t>
            </a:r>
            <a:endParaRPr lang="nb-NO"/>
          </a:p>
          <a:p>
            <a:pPr lvl="3"/>
            <a:r>
              <a:rPr lang="nb-NO" err="1"/>
              <a:t>Gfgfgfgf</a:t>
            </a:r>
            <a:endParaRPr lang="nb-NO"/>
          </a:p>
        </p:txBody>
      </p:sp>
    </p:spTree>
    <p:extLst>
      <p:ext uri="{BB962C8B-B14F-4D97-AF65-F5344CB8AC3E}">
        <p14:creationId xmlns:p14="http://schemas.microsoft.com/office/powerpoint/2010/main" val="1234725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ILDE_fullside">
    <p:spTree>
      <p:nvGrpSpPr>
        <p:cNvPr id="1" name=""/>
        <p:cNvGrpSpPr/>
        <p:nvPr/>
      </p:nvGrpSpPr>
      <p:grpSpPr>
        <a:xfrm>
          <a:off x="0" y="0"/>
          <a:ext cx="0" cy="0"/>
          <a:chOff x="0" y="0"/>
          <a:chExt cx="0" cy="0"/>
        </a:xfrm>
      </p:grpSpPr>
      <p:sp>
        <p:nvSpPr>
          <p:cNvPr id="7" name="Plassholder for bilde 6"/>
          <p:cNvSpPr>
            <a:spLocks noGrp="1"/>
          </p:cNvSpPr>
          <p:nvPr>
            <p:ph type="pic" sz="quarter" idx="13"/>
          </p:nvPr>
        </p:nvSpPr>
        <p:spPr>
          <a:xfrm>
            <a:off x="0" y="0"/>
            <a:ext cx="21677313" cy="12193588"/>
          </a:xfrm>
        </p:spPr>
        <p:txBody>
          <a:bodyPr/>
          <a:lstStyle/>
          <a:p>
            <a:r>
              <a:rPr lang="nb-NO"/>
              <a:t>Klikk på ikonet for å legge til et bilde</a:t>
            </a:r>
          </a:p>
        </p:txBody>
      </p:sp>
    </p:spTree>
    <p:extLst>
      <p:ext uri="{BB962C8B-B14F-4D97-AF65-F5344CB8AC3E}">
        <p14:creationId xmlns:p14="http://schemas.microsoft.com/office/powerpoint/2010/main" val="10824651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ILDE_ 2 bilder store">
    <p:bg>
      <p:bgPr>
        <a:solidFill>
          <a:schemeClr val="bg1"/>
        </a:solidFill>
        <a:effectLst/>
      </p:bgPr>
    </p:bg>
    <p:spTree>
      <p:nvGrpSpPr>
        <p:cNvPr id="1" name=""/>
        <p:cNvGrpSpPr/>
        <p:nvPr/>
      </p:nvGrpSpPr>
      <p:grpSpPr>
        <a:xfrm>
          <a:off x="0" y="0"/>
          <a:ext cx="0" cy="0"/>
          <a:chOff x="0" y="0"/>
          <a:chExt cx="0" cy="0"/>
        </a:xfrm>
      </p:grpSpPr>
      <p:sp>
        <p:nvSpPr>
          <p:cNvPr id="14" name="Plassholder for bilde 6"/>
          <p:cNvSpPr>
            <a:spLocks noGrp="1"/>
          </p:cNvSpPr>
          <p:nvPr>
            <p:ph type="pic" sz="quarter" idx="13"/>
          </p:nvPr>
        </p:nvSpPr>
        <p:spPr>
          <a:xfrm>
            <a:off x="444747" y="444754"/>
            <a:ext cx="10224557" cy="9665765"/>
          </a:xfrm>
          <a:noFill/>
        </p:spPr>
        <p:txBody>
          <a:bodyPr/>
          <a:lstStyle/>
          <a:p>
            <a:r>
              <a:rPr lang="nb-NO"/>
              <a:t>Klikk på ikonet for å legge til et bilde</a:t>
            </a:r>
          </a:p>
        </p:txBody>
      </p:sp>
      <p:sp>
        <p:nvSpPr>
          <p:cNvPr id="18" name="Plassholder for bilde 6"/>
          <p:cNvSpPr>
            <a:spLocks noGrp="1"/>
          </p:cNvSpPr>
          <p:nvPr>
            <p:ph type="pic" sz="quarter" idx="14"/>
          </p:nvPr>
        </p:nvSpPr>
        <p:spPr>
          <a:xfrm>
            <a:off x="11008013" y="444754"/>
            <a:ext cx="10224557" cy="9665765"/>
          </a:xfrm>
          <a:noFill/>
        </p:spPr>
        <p:txBody>
          <a:bodyPr/>
          <a:lstStyle/>
          <a:p>
            <a:r>
              <a:rPr lang="nb-NO"/>
              <a:t>Klikk på ikonet for å legge til et bilde</a:t>
            </a:r>
          </a:p>
        </p:txBody>
      </p:sp>
      <p:sp>
        <p:nvSpPr>
          <p:cNvPr id="11" name="Rektangel 10"/>
          <p:cNvSpPr/>
          <p:nvPr/>
        </p:nvSpPr>
        <p:spPr>
          <a:xfrm>
            <a:off x="2" y="0"/>
            <a:ext cx="21677313" cy="444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12" name="Rektangel 11"/>
          <p:cNvSpPr/>
          <p:nvPr/>
        </p:nvSpPr>
        <p:spPr>
          <a:xfrm>
            <a:off x="2" y="11772428"/>
            <a:ext cx="21677313" cy="444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15" name="Rektangel 14"/>
          <p:cNvSpPr/>
          <p:nvPr/>
        </p:nvSpPr>
        <p:spPr>
          <a:xfrm rot="16200000">
            <a:off x="-5886216" y="5886217"/>
            <a:ext cx="12217179" cy="444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16" name="Rektangel 15"/>
          <p:cNvSpPr/>
          <p:nvPr/>
        </p:nvSpPr>
        <p:spPr>
          <a:xfrm rot="16200000">
            <a:off x="15346351" y="5886217"/>
            <a:ext cx="12217179" cy="444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19" name="Plassholder for tekst 10"/>
          <p:cNvSpPr>
            <a:spLocks noGrp="1"/>
          </p:cNvSpPr>
          <p:nvPr>
            <p:ph type="body" sz="quarter" idx="15" hasCustomPrompt="1"/>
          </p:nvPr>
        </p:nvSpPr>
        <p:spPr>
          <a:xfrm>
            <a:off x="444744" y="10246001"/>
            <a:ext cx="4877395" cy="789315"/>
          </a:xfrm>
        </p:spPr>
        <p:txBody>
          <a:bodyPr lIns="0">
            <a:noAutofit/>
          </a:bodyPr>
          <a:lstStyle>
            <a:lvl1pPr marL="0" indent="0">
              <a:buNone/>
              <a:defRPr sz="1422"/>
            </a:lvl1pPr>
          </a:lstStyle>
          <a:p>
            <a:pPr lvl="0"/>
            <a:r>
              <a:rPr lang="nb-NO"/>
              <a:t>Bildetekst og fotokreditering</a:t>
            </a:r>
          </a:p>
        </p:txBody>
      </p:sp>
      <p:sp>
        <p:nvSpPr>
          <p:cNvPr id="21" name="Plassholder for tekst 10"/>
          <p:cNvSpPr>
            <a:spLocks noGrp="1"/>
          </p:cNvSpPr>
          <p:nvPr>
            <p:ph type="body" sz="quarter" idx="16" hasCustomPrompt="1"/>
          </p:nvPr>
        </p:nvSpPr>
        <p:spPr>
          <a:xfrm>
            <a:off x="11008011" y="10246001"/>
            <a:ext cx="4877395" cy="789315"/>
          </a:xfrm>
        </p:spPr>
        <p:txBody>
          <a:bodyPr lIns="0">
            <a:noAutofit/>
          </a:bodyPr>
          <a:lstStyle>
            <a:lvl1pPr marL="0" indent="0">
              <a:buNone/>
              <a:defRPr sz="1422"/>
            </a:lvl1pPr>
          </a:lstStyle>
          <a:p>
            <a:pPr lvl="0"/>
            <a:r>
              <a:rPr lang="nb-NO"/>
              <a:t>Bildetekst og fotokreditering</a:t>
            </a:r>
          </a:p>
        </p:txBody>
      </p:sp>
    </p:spTree>
    <p:extLst>
      <p:ext uri="{BB962C8B-B14F-4D97-AF65-F5344CB8AC3E}">
        <p14:creationId xmlns:p14="http://schemas.microsoft.com/office/powerpoint/2010/main" val="10414153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E_ 4 bilder">
    <p:bg>
      <p:bgPr>
        <a:solidFill>
          <a:schemeClr val="bg1"/>
        </a:solidFill>
        <a:effectLst/>
      </p:bgPr>
    </p:bg>
    <p:spTree>
      <p:nvGrpSpPr>
        <p:cNvPr id="1" name=""/>
        <p:cNvGrpSpPr/>
        <p:nvPr/>
      </p:nvGrpSpPr>
      <p:grpSpPr>
        <a:xfrm>
          <a:off x="0" y="0"/>
          <a:ext cx="0" cy="0"/>
          <a:chOff x="0" y="0"/>
          <a:chExt cx="0" cy="0"/>
        </a:xfrm>
      </p:grpSpPr>
      <p:sp>
        <p:nvSpPr>
          <p:cNvPr id="14" name="Plassholder for bilde 6"/>
          <p:cNvSpPr>
            <a:spLocks noGrp="1"/>
          </p:cNvSpPr>
          <p:nvPr>
            <p:ph type="pic" sz="quarter" idx="13"/>
          </p:nvPr>
        </p:nvSpPr>
        <p:spPr>
          <a:xfrm>
            <a:off x="1501927" y="1207747"/>
            <a:ext cx="8980602" cy="4629691"/>
          </a:xfrm>
          <a:noFill/>
        </p:spPr>
        <p:txBody>
          <a:bodyPr/>
          <a:lstStyle/>
          <a:p>
            <a:r>
              <a:rPr lang="nb-NO"/>
              <a:t>Klikk på ikonet for å legge til et bilde</a:t>
            </a:r>
          </a:p>
        </p:txBody>
      </p:sp>
      <p:sp>
        <p:nvSpPr>
          <p:cNvPr id="11" name="Rektangel 10"/>
          <p:cNvSpPr/>
          <p:nvPr/>
        </p:nvSpPr>
        <p:spPr>
          <a:xfrm>
            <a:off x="2" y="0"/>
            <a:ext cx="21677313" cy="444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12" name="Rektangel 11"/>
          <p:cNvSpPr/>
          <p:nvPr/>
        </p:nvSpPr>
        <p:spPr>
          <a:xfrm>
            <a:off x="2" y="11772428"/>
            <a:ext cx="21677313" cy="444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15" name="Rektangel 14"/>
          <p:cNvSpPr/>
          <p:nvPr/>
        </p:nvSpPr>
        <p:spPr>
          <a:xfrm rot="16200000">
            <a:off x="-5886216" y="5886217"/>
            <a:ext cx="12217179" cy="444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16" name="Rektangel 15"/>
          <p:cNvSpPr/>
          <p:nvPr/>
        </p:nvSpPr>
        <p:spPr>
          <a:xfrm rot="16200000">
            <a:off x="15346351" y="5886217"/>
            <a:ext cx="12217179" cy="444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2" name="Plassholder for bilde 6">
            <a:extLst>
              <a:ext uri="{FF2B5EF4-FFF2-40B4-BE49-F238E27FC236}">
                <a16:creationId xmlns:a16="http://schemas.microsoft.com/office/drawing/2014/main" id="{F788DF82-3BA2-5554-78B1-9A43DBB5F2EE}"/>
              </a:ext>
            </a:extLst>
          </p:cNvPr>
          <p:cNvSpPr>
            <a:spLocks noGrp="1"/>
          </p:cNvSpPr>
          <p:nvPr>
            <p:ph type="pic" sz="quarter" idx="15"/>
          </p:nvPr>
        </p:nvSpPr>
        <p:spPr>
          <a:xfrm>
            <a:off x="1501929" y="6116156"/>
            <a:ext cx="8980599" cy="4629691"/>
          </a:xfrm>
          <a:noFill/>
        </p:spPr>
        <p:txBody>
          <a:bodyPr/>
          <a:lstStyle/>
          <a:p>
            <a:r>
              <a:rPr lang="nb-NO"/>
              <a:t>Klikk på ikonet for å legge til et bilde</a:t>
            </a:r>
          </a:p>
        </p:txBody>
      </p:sp>
      <p:sp>
        <p:nvSpPr>
          <p:cNvPr id="3" name="Plassholder for bilde 6">
            <a:extLst>
              <a:ext uri="{FF2B5EF4-FFF2-40B4-BE49-F238E27FC236}">
                <a16:creationId xmlns:a16="http://schemas.microsoft.com/office/drawing/2014/main" id="{00399BAF-22CD-65C0-A453-0274A738DA21}"/>
              </a:ext>
            </a:extLst>
          </p:cNvPr>
          <p:cNvSpPr>
            <a:spLocks noGrp="1"/>
          </p:cNvSpPr>
          <p:nvPr>
            <p:ph type="pic" sz="quarter" idx="16"/>
          </p:nvPr>
        </p:nvSpPr>
        <p:spPr>
          <a:xfrm>
            <a:off x="11194786" y="1207747"/>
            <a:ext cx="8980600" cy="4629691"/>
          </a:xfrm>
          <a:noFill/>
        </p:spPr>
        <p:txBody>
          <a:bodyPr/>
          <a:lstStyle/>
          <a:p>
            <a:r>
              <a:rPr lang="nb-NO"/>
              <a:t>Klikk på ikonet for å legge til et bilde</a:t>
            </a:r>
          </a:p>
        </p:txBody>
      </p:sp>
      <p:sp>
        <p:nvSpPr>
          <p:cNvPr id="4" name="Plassholder for bilde 6">
            <a:extLst>
              <a:ext uri="{FF2B5EF4-FFF2-40B4-BE49-F238E27FC236}">
                <a16:creationId xmlns:a16="http://schemas.microsoft.com/office/drawing/2014/main" id="{DE1AC08F-1EFB-9EC2-480A-5861F5444CF0}"/>
              </a:ext>
            </a:extLst>
          </p:cNvPr>
          <p:cNvSpPr>
            <a:spLocks noGrp="1"/>
          </p:cNvSpPr>
          <p:nvPr>
            <p:ph type="pic" sz="quarter" idx="17"/>
          </p:nvPr>
        </p:nvSpPr>
        <p:spPr>
          <a:xfrm>
            <a:off x="11194786" y="6116155"/>
            <a:ext cx="8980600" cy="4629691"/>
          </a:xfrm>
          <a:noFill/>
        </p:spPr>
        <p:txBody>
          <a:bodyPr/>
          <a:lstStyle/>
          <a:p>
            <a:r>
              <a:rPr lang="nb-NO"/>
              <a:t>Klikk på ikonet for å legge til et bilde</a:t>
            </a:r>
          </a:p>
        </p:txBody>
      </p:sp>
    </p:spTree>
    <p:extLst>
      <p:ext uri="{BB962C8B-B14F-4D97-AF65-F5344CB8AC3E}">
        <p14:creationId xmlns:p14="http://schemas.microsoft.com/office/powerpoint/2010/main" val="29763810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NORSK blå_med bilde">
    <p:spTree>
      <p:nvGrpSpPr>
        <p:cNvPr id="1" name=""/>
        <p:cNvGrpSpPr/>
        <p:nvPr/>
      </p:nvGrpSpPr>
      <p:grpSpPr>
        <a:xfrm>
          <a:off x="0" y="0"/>
          <a:ext cx="0" cy="0"/>
          <a:chOff x="0" y="0"/>
          <a:chExt cx="0" cy="0"/>
        </a:xfrm>
      </p:grpSpPr>
      <p:sp>
        <p:nvSpPr>
          <p:cNvPr id="17" name="Rektangel 16">
            <a:extLst>
              <a:ext uri="{FF2B5EF4-FFF2-40B4-BE49-F238E27FC236}">
                <a16:creationId xmlns:a16="http://schemas.microsoft.com/office/drawing/2014/main" id="{C2B2BE7E-1D17-1A3C-4638-E5F7732554A6}"/>
              </a:ext>
            </a:extLst>
          </p:cNvPr>
          <p:cNvSpPr/>
          <p:nvPr userDrawn="1"/>
        </p:nvSpPr>
        <p:spPr>
          <a:xfrm>
            <a:off x="619352" y="2043877"/>
            <a:ext cx="20438609" cy="95230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pic>
        <p:nvPicPr>
          <p:cNvPr id="18" name="Bilde 17">
            <a:extLst>
              <a:ext uri="{FF2B5EF4-FFF2-40B4-BE49-F238E27FC236}">
                <a16:creationId xmlns:a16="http://schemas.microsoft.com/office/drawing/2014/main" id="{F7213F75-DBA2-9BA4-ED46-D18D8DF353A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4047593"/>
            <a:ext cx="10838657" cy="8145994"/>
          </a:xfrm>
          <a:prstGeom prst="rect">
            <a:avLst/>
          </a:prstGeom>
        </p:spPr>
      </p:pic>
      <p:sp>
        <p:nvSpPr>
          <p:cNvPr id="13" name="Title 1"/>
          <p:cNvSpPr>
            <a:spLocks noGrp="1"/>
          </p:cNvSpPr>
          <p:nvPr>
            <p:ph type="ctrTitle"/>
          </p:nvPr>
        </p:nvSpPr>
        <p:spPr>
          <a:xfrm>
            <a:off x="1487495" y="2377132"/>
            <a:ext cx="7759235" cy="3719665"/>
          </a:xfrm>
        </p:spPr>
        <p:txBody>
          <a:bodyPr rIns="0" anchor="b">
            <a:normAutofit/>
          </a:bodyPr>
          <a:lstStyle>
            <a:lvl1pPr algn="l">
              <a:defRPr sz="7112" b="1">
                <a:solidFill>
                  <a:schemeClr val="bg1"/>
                </a:solidFill>
              </a:defRPr>
            </a:lvl1pPr>
          </a:lstStyle>
          <a:p>
            <a:r>
              <a:rPr lang="nb-NO"/>
              <a:t>Klikk for å redigere tittelstil</a:t>
            </a:r>
            <a:endParaRPr lang="en-US"/>
          </a:p>
        </p:txBody>
      </p:sp>
      <p:sp>
        <p:nvSpPr>
          <p:cNvPr id="22" name="Subtitle 2"/>
          <p:cNvSpPr>
            <a:spLocks noGrp="1"/>
          </p:cNvSpPr>
          <p:nvPr>
            <p:ph type="subTitle" idx="1"/>
          </p:nvPr>
        </p:nvSpPr>
        <p:spPr>
          <a:xfrm>
            <a:off x="1487496" y="6471788"/>
            <a:ext cx="7132624" cy="1328829"/>
          </a:xfrm>
        </p:spPr>
        <p:txBody>
          <a:bodyPr>
            <a:normAutofit/>
          </a:bodyPr>
          <a:lstStyle>
            <a:lvl1pPr marL="0" indent="0" algn="l">
              <a:buNone/>
              <a:defRPr sz="3556">
                <a:solidFill>
                  <a:schemeClr val="bg1"/>
                </a:solidFill>
              </a:defRPr>
            </a:lvl1pPr>
            <a:lvl2pPr marL="812902" indent="0" algn="ctr">
              <a:buNone/>
              <a:defRPr sz="3556"/>
            </a:lvl2pPr>
            <a:lvl3pPr marL="1625803" indent="0" algn="ctr">
              <a:buNone/>
              <a:defRPr sz="3200"/>
            </a:lvl3pPr>
            <a:lvl4pPr marL="2438705" indent="0" algn="ctr">
              <a:buNone/>
              <a:defRPr sz="2845"/>
            </a:lvl4pPr>
            <a:lvl5pPr marL="3251606" indent="0" algn="ctr">
              <a:buNone/>
              <a:defRPr sz="2845"/>
            </a:lvl5pPr>
            <a:lvl6pPr marL="4064508" indent="0" algn="ctr">
              <a:buNone/>
              <a:defRPr sz="2845"/>
            </a:lvl6pPr>
            <a:lvl7pPr marL="4877410" indent="0" algn="ctr">
              <a:buNone/>
              <a:defRPr sz="2845"/>
            </a:lvl7pPr>
            <a:lvl8pPr marL="5690311" indent="0" algn="ctr">
              <a:buNone/>
              <a:defRPr sz="2845"/>
            </a:lvl8pPr>
            <a:lvl9pPr marL="6503213" indent="0" algn="ctr">
              <a:buNone/>
              <a:defRPr sz="2845"/>
            </a:lvl9pPr>
          </a:lstStyle>
          <a:p>
            <a:r>
              <a:rPr lang="nb-NO"/>
              <a:t>Klikk for å redigere undertittelstil i malen</a:t>
            </a:r>
            <a:endParaRPr lang="en-US"/>
          </a:p>
        </p:txBody>
      </p:sp>
      <p:sp>
        <p:nvSpPr>
          <p:cNvPr id="23" name="Plassholder for tekst 10"/>
          <p:cNvSpPr>
            <a:spLocks noGrp="1"/>
          </p:cNvSpPr>
          <p:nvPr>
            <p:ph type="body" sz="quarter" idx="17" hasCustomPrompt="1"/>
          </p:nvPr>
        </p:nvSpPr>
        <p:spPr>
          <a:xfrm>
            <a:off x="1487495" y="8088582"/>
            <a:ext cx="7132627" cy="431697"/>
          </a:xfrm>
        </p:spPr>
        <p:txBody>
          <a:bodyPr lIns="0" rIns="0">
            <a:noAutofit/>
          </a:bodyPr>
          <a:lstStyle>
            <a:lvl1pPr marL="0" indent="0" algn="l">
              <a:buNone/>
              <a:defRPr sz="1778" b="1" cap="all" baseline="0">
                <a:solidFill>
                  <a:schemeClr val="bg1"/>
                </a:solidFill>
              </a:defRPr>
            </a:lvl1pPr>
          </a:lstStyle>
          <a:p>
            <a:pPr lvl="0"/>
            <a:r>
              <a:rPr lang="nb-NO"/>
              <a:t>Navn </a:t>
            </a:r>
            <a:r>
              <a:rPr lang="nb-NO" err="1"/>
              <a:t>Navnesen</a:t>
            </a:r>
            <a:endParaRPr lang="nb-NO"/>
          </a:p>
        </p:txBody>
      </p:sp>
      <p:sp>
        <p:nvSpPr>
          <p:cNvPr id="24" name="Plassholder for tekst 10"/>
          <p:cNvSpPr>
            <a:spLocks noGrp="1"/>
          </p:cNvSpPr>
          <p:nvPr>
            <p:ph type="body" sz="quarter" idx="18" hasCustomPrompt="1"/>
          </p:nvPr>
        </p:nvSpPr>
        <p:spPr>
          <a:xfrm>
            <a:off x="1487495" y="8467836"/>
            <a:ext cx="7132627" cy="320851"/>
          </a:xfrm>
        </p:spPr>
        <p:txBody>
          <a:bodyPr lIns="0" rIns="0">
            <a:noAutofit/>
          </a:bodyPr>
          <a:lstStyle>
            <a:lvl1pPr marL="0" indent="0" algn="l">
              <a:buNone/>
              <a:defRPr sz="1778" b="0" i="1" cap="none" baseline="0">
                <a:solidFill>
                  <a:schemeClr val="bg1"/>
                </a:solidFill>
              </a:defRPr>
            </a:lvl1pPr>
          </a:lstStyle>
          <a:p>
            <a:pPr lvl="0"/>
            <a:r>
              <a:rPr lang="nb-NO"/>
              <a:t>Tittel / Rolle</a:t>
            </a:r>
          </a:p>
        </p:txBody>
      </p:sp>
      <p:sp>
        <p:nvSpPr>
          <p:cNvPr id="2" name="Plassholder for tekst 10">
            <a:extLst>
              <a:ext uri="{FF2B5EF4-FFF2-40B4-BE49-F238E27FC236}">
                <a16:creationId xmlns:a16="http://schemas.microsoft.com/office/drawing/2014/main" id="{D86A70C0-78CA-0B60-0BA0-87232858BE1D}"/>
              </a:ext>
            </a:extLst>
          </p:cNvPr>
          <p:cNvSpPr>
            <a:spLocks noGrp="1"/>
          </p:cNvSpPr>
          <p:nvPr>
            <p:ph type="body" sz="quarter" idx="19" hasCustomPrompt="1"/>
          </p:nvPr>
        </p:nvSpPr>
        <p:spPr>
          <a:xfrm>
            <a:off x="1487494" y="9086824"/>
            <a:ext cx="3783242" cy="431697"/>
          </a:xfrm>
        </p:spPr>
        <p:txBody>
          <a:bodyPr lIns="0" rIns="0" anchor="b">
            <a:noAutofit/>
          </a:bodyPr>
          <a:lstStyle>
            <a:lvl1pPr marL="0" indent="0" algn="l">
              <a:buNone/>
              <a:defRPr sz="1422" b="0" i="0" cap="all" baseline="0">
                <a:solidFill>
                  <a:schemeClr val="bg1"/>
                </a:solidFill>
              </a:defRPr>
            </a:lvl1pPr>
          </a:lstStyle>
          <a:p>
            <a:pPr lvl="0"/>
            <a:r>
              <a:rPr lang="nb-NO"/>
              <a:t>Dato</a:t>
            </a:r>
          </a:p>
        </p:txBody>
      </p:sp>
      <p:sp>
        <p:nvSpPr>
          <p:cNvPr id="3" name="Plassholder for bilde 6">
            <a:extLst>
              <a:ext uri="{FF2B5EF4-FFF2-40B4-BE49-F238E27FC236}">
                <a16:creationId xmlns:a16="http://schemas.microsoft.com/office/drawing/2014/main" id="{C5407FC6-8302-4E42-F139-88A68C0C5C6F}"/>
              </a:ext>
            </a:extLst>
          </p:cNvPr>
          <p:cNvSpPr>
            <a:spLocks noGrp="1"/>
          </p:cNvSpPr>
          <p:nvPr>
            <p:ph type="pic" sz="quarter" idx="14"/>
          </p:nvPr>
        </p:nvSpPr>
        <p:spPr>
          <a:xfrm>
            <a:off x="10838657" y="2926461"/>
            <a:ext cx="9351163" cy="6117117"/>
          </a:xfrm>
        </p:spPr>
        <p:txBody>
          <a:bodyPr/>
          <a:lstStyle>
            <a:lvl1pPr>
              <a:defRPr>
                <a:solidFill>
                  <a:schemeClr val="bg1"/>
                </a:solidFill>
              </a:defRPr>
            </a:lvl1pPr>
          </a:lstStyle>
          <a:p>
            <a:r>
              <a:rPr lang="nb-NO"/>
              <a:t>Klikk på ikonet for å legge til et bilde</a:t>
            </a:r>
          </a:p>
        </p:txBody>
      </p:sp>
      <p:sp>
        <p:nvSpPr>
          <p:cNvPr id="4" name="Plassholder for tekst 10">
            <a:extLst>
              <a:ext uri="{FF2B5EF4-FFF2-40B4-BE49-F238E27FC236}">
                <a16:creationId xmlns:a16="http://schemas.microsoft.com/office/drawing/2014/main" id="{40E6A431-46A4-4319-B8FA-0FE915E816A9}"/>
              </a:ext>
            </a:extLst>
          </p:cNvPr>
          <p:cNvSpPr>
            <a:spLocks noGrp="1"/>
          </p:cNvSpPr>
          <p:nvPr>
            <p:ph type="body" sz="quarter" idx="20" hasCustomPrompt="1"/>
          </p:nvPr>
        </p:nvSpPr>
        <p:spPr>
          <a:xfrm>
            <a:off x="16478146" y="9204466"/>
            <a:ext cx="3711673" cy="1151617"/>
          </a:xfrm>
        </p:spPr>
        <p:txBody>
          <a:bodyPr lIns="0" rIns="0">
            <a:noAutofit/>
          </a:bodyPr>
          <a:lstStyle>
            <a:lvl1pPr marL="0" indent="0" algn="r">
              <a:buNone/>
              <a:defRPr sz="1422">
                <a:solidFill>
                  <a:schemeClr val="bg1"/>
                </a:solidFill>
              </a:defRPr>
            </a:lvl1pPr>
          </a:lstStyle>
          <a:p>
            <a:pPr lvl="0"/>
            <a:r>
              <a:rPr lang="nb-NO"/>
              <a:t>Bildetekst og fotokreditering</a:t>
            </a:r>
            <a:br>
              <a:rPr lang="nb-NO"/>
            </a:br>
            <a:endParaRPr lang="nb-NO"/>
          </a:p>
        </p:txBody>
      </p:sp>
      <p:pic>
        <p:nvPicPr>
          <p:cNvPr id="20" name="Grafikk 19">
            <a:extLst>
              <a:ext uri="{FF2B5EF4-FFF2-40B4-BE49-F238E27FC236}">
                <a16:creationId xmlns:a16="http://schemas.microsoft.com/office/drawing/2014/main" id="{34A81C04-578A-EA50-40F6-37A57594E71F}"/>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948977" y="-72806"/>
            <a:ext cx="5467667" cy="2210162"/>
          </a:xfrm>
          <a:prstGeom prst="rect">
            <a:avLst/>
          </a:prstGeom>
        </p:spPr>
      </p:pic>
      <p:sp>
        <p:nvSpPr>
          <p:cNvPr id="5" name="Rektangel 4">
            <a:extLst>
              <a:ext uri="{FF2B5EF4-FFF2-40B4-BE49-F238E27FC236}">
                <a16:creationId xmlns:a16="http://schemas.microsoft.com/office/drawing/2014/main" id="{E7B20888-A73B-20CD-25D9-C517A823CC0A}"/>
              </a:ext>
            </a:extLst>
          </p:cNvPr>
          <p:cNvSpPr/>
          <p:nvPr userDrawn="1"/>
        </p:nvSpPr>
        <p:spPr>
          <a:xfrm>
            <a:off x="2481482" y="1272840"/>
            <a:ext cx="4214241" cy="502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779"/>
          </a:p>
        </p:txBody>
      </p:sp>
    </p:spTree>
    <p:extLst>
      <p:ext uri="{BB962C8B-B14F-4D97-AF65-F5344CB8AC3E}">
        <p14:creationId xmlns:p14="http://schemas.microsoft.com/office/powerpoint/2010/main" val="7694453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E_ 2 bilder ">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7" name="Plassholder for bilde 6"/>
          <p:cNvSpPr>
            <a:spLocks noGrp="1"/>
          </p:cNvSpPr>
          <p:nvPr>
            <p:ph type="pic" sz="quarter" idx="13"/>
          </p:nvPr>
        </p:nvSpPr>
        <p:spPr>
          <a:xfrm>
            <a:off x="1490315" y="3641142"/>
            <a:ext cx="9111246" cy="6249214"/>
          </a:xfrm>
        </p:spPr>
        <p:txBody>
          <a:bodyPr/>
          <a:lstStyle/>
          <a:p>
            <a:r>
              <a:rPr lang="nb-NO"/>
              <a:t>Klikk på ikonet for å legge til et bilde</a:t>
            </a:r>
          </a:p>
        </p:txBody>
      </p:sp>
      <p:sp>
        <p:nvSpPr>
          <p:cNvPr id="9" name="Plassholder for bilde 6"/>
          <p:cNvSpPr>
            <a:spLocks noGrp="1"/>
          </p:cNvSpPr>
          <p:nvPr>
            <p:ph type="pic" sz="quarter" idx="14"/>
          </p:nvPr>
        </p:nvSpPr>
        <p:spPr>
          <a:xfrm>
            <a:off x="11075752" y="3641142"/>
            <a:ext cx="9111246" cy="6249214"/>
          </a:xfrm>
        </p:spPr>
        <p:txBody>
          <a:bodyPr/>
          <a:lstStyle/>
          <a:p>
            <a:r>
              <a:rPr lang="nb-NO"/>
              <a:t>Klikk på ikonet for å legge til et bilde</a:t>
            </a:r>
          </a:p>
        </p:txBody>
      </p:sp>
      <p:sp>
        <p:nvSpPr>
          <p:cNvPr id="11" name="Plassholder for tekst 10"/>
          <p:cNvSpPr>
            <a:spLocks noGrp="1"/>
          </p:cNvSpPr>
          <p:nvPr>
            <p:ph type="body" sz="quarter" idx="15" hasCustomPrompt="1"/>
          </p:nvPr>
        </p:nvSpPr>
        <p:spPr>
          <a:xfrm>
            <a:off x="1490315" y="10025839"/>
            <a:ext cx="4877395" cy="1151617"/>
          </a:xfrm>
        </p:spPr>
        <p:txBody>
          <a:bodyPr lIns="0">
            <a:noAutofit/>
          </a:bodyPr>
          <a:lstStyle>
            <a:lvl1pPr marL="0" indent="0">
              <a:buNone/>
              <a:defRPr sz="1422"/>
            </a:lvl1pPr>
          </a:lstStyle>
          <a:p>
            <a:pPr lvl="0"/>
            <a:r>
              <a:rPr lang="nb-NO"/>
              <a:t>Bildetekst og fotokreditering</a:t>
            </a:r>
          </a:p>
        </p:txBody>
      </p:sp>
      <p:sp>
        <p:nvSpPr>
          <p:cNvPr id="12" name="Plassholder for tekst 10"/>
          <p:cNvSpPr>
            <a:spLocks noGrp="1"/>
          </p:cNvSpPr>
          <p:nvPr>
            <p:ph type="body" sz="quarter" idx="16" hasCustomPrompt="1"/>
          </p:nvPr>
        </p:nvSpPr>
        <p:spPr>
          <a:xfrm>
            <a:off x="11092688" y="10025839"/>
            <a:ext cx="4877395" cy="1151617"/>
          </a:xfrm>
        </p:spPr>
        <p:txBody>
          <a:bodyPr lIns="0">
            <a:noAutofit/>
          </a:bodyPr>
          <a:lstStyle>
            <a:lvl1pPr marL="0" indent="0">
              <a:buNone/>
              <a:defRPr sz="1422"/>
            </a:lvl1pPr>
          </a:lstStyle>
          <a:p>
            <a:pPr lvl="0"/>
            <a:r>
              <a:rPr lang="nb-NO"/>
              <a:t>Bildetekst og fotokreditering</a:t>
            </a:r>
            <a:br>
              <a:rPr lang="nb-NO"/>
            </a:br>
            <a:endParaRPr lang="nb-NO"/>
          </a:p>
        </p:txBody>
      </p:sp>
    </p:spTree>
    <p:extLst>
      <p:ext uri="{BB962C8B-B14F-4D97-AF65-F5344CB8AC3E}">
        <p14:creationId xmlns:p14="http://schemas.microsoft.com/office/powerpoint/2010/main" val="37996982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ILDE_2 bilder la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7" name="Plassholder for bilde 6"/>
          <p:cNvSpPr>
            <a:spLocks noGrp="1"/>
          </p:cNvSpPr>
          <p:nvPr>
            <p:ph type="pic" sz="quarter" idx="13"/>
          </p:nvPr>
        </p:nvSpPr>
        <p:spPr>
          <a:xfrm>
            <a:off x="1490315" y="3641142"/>
            <a:ext cx="4538687" cy="6249214"/>
          </a:xfrm>
        </p:spPr>
        <p:txBody>
          <a:bodyPr/>
          <a:lstStyle/>
          <a:p>
            <a:r>
              <a:rPr lang="nb-NO"/>
              <a:t>Klikk på ikonet for å legge til et bilde</a:t>
            </a:r>
          </a:p>
        </p:txBody>
      </p:sp>
      <p:sp>
        <p:nvSpPr>
          <p:cNvPr id="9" name="Plassholder for bilde 6"/>
          <p:cNvSpPr>
            <a:spLocks noGrp="1"/>
          </p:cNvSpPr>
          <p:nvPr>
            <p:ph type="pic" sz="quarter" idx="14"/>
          </p:nvPr>
        </p:nvSpPr>
        <p:spPr>
          <a:xfrm>
            <a:off x="6367711" y="3641142"/>
            <a:ext cx="13819287" cy="6249214"/>
          </a:xfrm>
        </p:spPr>
        <p:txBody>
          <a:bodyPr/>
          <a:lstStyle/>
          <a:p>
            <a:r>
              <a:rPr lang="nb-NO"/>
              <a:t>Klikk på ikonet for å legge til et bilde</a:t>
            </a:r>
          </a:p>
        </p:txBody>
      </p:sp>
      <p:sp>
        <p:nvSpPr>
          <p:cNvPr id="11" name="Plassholder for tekst 10"/>
          <p:cNvSpPr>
            <a:spLocks noGrp="1"/>
          </p:cNvSpPr>
          <p:nvPr>
            <p:ph type="body" sz="quarter" idx="15" hasCustomPrompt="1"/>
          </p:nvPr>
        </p:nvSpPr>
        <p:spPr>
          <a:xfrm>
            <a:off x="1490315" y="10025839"/>
            <a:ext cx="4538687" cy="1151617"/>
          </a:xfrm>
        </p:spPr>
        <p:txBody>
          <a:bodyPr lIns="0">
            <a:noAutofit/>
          </a:bodyPr>
          <a:lstStyle>
            <a:lvl1pPr marL="0" indent="0">
              <a:buNone/>
              <a:defRPr sz="1422"/>
            </a:lvl1pPr>
          </a:lstStyle>
          <a:p>
            <a:pPr lvl="0"/>
            <a:r>
              <a:rPr lang="nb-NO"/>
              <a:t>Bildetekst og fotokreditering</a:t>
            </a:r>
          </a:p>
        </p:txBody>
      </p:sp>
      <p:sp>
        <p:nvSpPr>
          <p:cNvPr id="16" name="Plassholder for tekst 10"/>
          <p:cNvSpPr>
            <a:spLocks noGrp="1"/>
          </p:cNvSpPr>
          <p:nvPr>
            <p:ph type="body" sz="quarter" idx="16" hasCustomPrompt="1"/>
          </p:nvPr>
        </p:nvSpPr>
        <p:spPr>
          <a:xfrm>
            <a:off x="6367711" y="10025839"/>
            <a:ext cx="4538687" cy="1151617"/>
          </a:xfrm>
        </p:spPr>
        <p:txBody>
          <a:bodyPr lIns="0">
            <a:noAutofit/>
          </a:bodyPr>
          <a:lstStyle>
            <a:lvl1pPr marL="0" indent="0">
              <a:buNone/>
              <a:defRPr sz="1422"/>
            </a:lvl1pPr>
          </a:lstStyle>
          <a:p>
            <a:pPr lvl="0"/>
            <a:r>
              <a:rPr lang="nb-NO"/>
              <a:t>Bildetekst og fotokreditering</a:t>
            </a:r>
          </a:p>
        </p:txBody>
      </p:sp>
    </p:spTree>
    <p:extLst>
      <p:ext uri="{BB962C8B-B14F-4D97-AF65-F5344CB8AC3E}">
        <p14:creationId xmlns:p14="http://schemas.microsoft.com/office/powerpoint/2010/main" val="29128947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ILDE_ 3 bilder + media">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7" name="Plassholder for bilde 6"/>
          <p:cNvSpPr>
            <a:spLocks noGrp="1"/>
          </p:cNvSpPr>
          <p:nvPr>
            <p:ph type="pic" sz="quarter" idx="13"/>
          </p:nvPr>
        </p:nvSpPr>
        <p:spPr>
          <a:xfrm>
            <a:off x="1490315" y="3641142"/>
            <a:ext cx="4538687" cy="6249214"/>
          </a:xfrm>
        </p:spPr>
        <p:txBody>
          <a:bodyPr/>
          <a:lstStyle/>
          <a:p>
            <a:r>
              <a:rPr lang="nb-NO"/>
              <a:t>Klikk på ikonet for å legge til et bilde</a:t>
            </a:r>
          </a:p>
        </p:txBody>
      </p:sp>
      <p:sp>
        <p:nvSpPr>
          <p:cNvPr id="11" name="Plassholder for tekst 10"/>
          <p:cNvSpPr>
            <a:spLocks noGrp="1"/>
          </p:cNvSpPr>
          <p:nvPr>
            <p:ph type="body" sz="quarter" idx="15" hasCustomPrompt="1"/>
          </p:nvPr>
        </p:nvSpPr>
        <p:spPr>
          <a:xfrm>
            <a:off x="1490315" y="10025839"/>
            <a:ext cx="4538687" cy="1151617"/>
          </a:xfrm>
        </p:spPr>
        <p:txBody>
          <a:bodyPr lIns="0">
            <a:noAutofit/>
          </a:bodyPr>
          <a:lstStyle>
            <a:lvl1pPr marL="0" indent="0">
              <a:buNone/>
              <a:defRPr sz="1422"/>
            </a:lvl1pPr>
          </a:lstStyle>
          <a:p>
            <a:pPr lvl="0"/>
            <a:r>
              <a:rPr lang="nb-NO"/>
              <a:t>Bildetekst og fotokreditering</a:t>
            </a:r>
          </a:p>
        </p:txBody>
      </p:sp>
      <p:sp>
        <p:nvSpPr>
          <p:cNvPr id="12" name="Plassholder for tekst 10"/>
          <p:cNvSpPr>
            <a:spLocks noGrp="1"/>
          </p:cNvSpPr>
          <p:nvPr>
            <p:ph type="body" sz="quarter" idx="16" hasCustomPrompt="1"/>
          </p:nvPr>
        </p:nvSpPr>
        <p:spPr>
          <a:xfrm>
            <a:off x="6367711" y="10025839"/>
            <a:ext cx="4538687" cy="1151617"/>
          </a:xfrm>
        </p:spPr>
        <p:txBody>
          <a:bodyPr lIns="0">
            <a:noAutofit/>
          </a:bodyPr>
          <a:lstStyle>
            <a:lvl1pPr marL="0" indent="0">
              <a:buNone/>
              <a:defRPr sz="1422"/>
            </a:lvl1pPr>
          </a:lstStyle>
          <a:p>
            <a:pPr lvl="0"/>
            <a:r>
              <a:rPr lang="nb-NO"/>
              <a:t>Bildetekst og fotokreditering</a:t>
            </a:r>
            <a:br>
              <a:rPr lang="nb-NO"/>
            </a:br>
            <a:endParaRPr lang="nb-NO"/>
          </a:p>
        </p:txBody>
      </p:sp>
      <p:sp>
        <p:nvSpPr>
          <p:cNvPr id="15" name="Plassholder for bilde 6"/>
          <p:cNvSpPr>
            <a:spLocks noGrp="1"/>
          </p:cNvSpPr>
          <p:nvPr>
            <p:ph type="pic" sz="quarter" idx="17"/>
          </p:nvPr>
        </p:nvSpPr>
        <p:spPr>
          <a:xfrm>
            <a:off x="6367711" y="3641140"/>
            <a:ext cx="4538687" cy="6249214"/>
          </a:xfrm>
        </p:spPr>
        <p:txBody>
          <a:bodyPr/>
          <a:lstStyle/>
          <a:p>
            <a:r>
              <a:rPr lang="nb-NO"/>
              <a:t>Klikk på ikonet for å legge til et bilde</a:t>
            </a:r>
          </a:p>
        </p:txBody>
      </p:sp>
      <p:sp>
        <p:nvSpPr>
          <p:cNvPr id="16" name="Plassholder for bilde 6"/>
          <p:cNvSpPr>
            <a:spLocks noGrp="1"/>
          </p:cNvSpPr>
          <p:nvPr>
            <p:ph type="pic" sz="quarter" idx="18"/>
          </p:nvPr>
        </p:nvSpPr>
        <p:spPr>
          <a:xfrm>
            <a:off x="11236640" y="3641138"/>
            <a:ext cx="4538687" cy="6249214"/>
          </a:xfrm>
        </p:spPr>
        <p:txBody>
          <a:bodyPr/>
          <a:lstStyle/>
          <a:p>
            <a:r>
              <a:rPr lang="nb-NO"/>
              <a:t>Klikk på ikonet for å legge til et bilde</a:t>
            </a:r>
          </a:p>
        </p:txBody>
      </p:sp>
      <p:sp>
        <p:nvSpPr>
          <p:cNvPr id="18" name="Plassholder for tekst 10"/>
          <p:cNvSpPr>
            <a:spLocks noGrp="1"/>
          </p:cNvSpPr>
          <p:nvPr>
            <p:ph type="body" sz="quarter" idx="19" hasCustomPrompt="1"/>
          </p:nvPr>
        </p:nvSpPr>
        <p:spPr>
          <a:xfrm>
            <a:off x="11236640" y="10025841"/>
            <a:ext cx="4538687" cy="1151617"/>
          </a:xfrm>
        </p:spPr>
        <p:txBody>
          <a:bodyPr lIns="0">
            <a:noAutofit/>
          </a:bodyPr>
          <a:lstStyle>
            <a:lvl1pPr marL="0" indent="0">
              <a:buNone/>
              <a:defRPr sz="1422"/>
            </a:lvl1pPr>
          </a:lstStyle>
          <a:p>
            <a:pPr lvl="0"/>
            <a:r>
              <a:rPr lang="nb-NO"/>
              <a:t>Bildetekst og fotokreditering</a:t>
            </a:r>
            <a:br>
              <a:rPr lang="nb-NO"/>
            </a:br>
            <a:endParaRPr lang="nb-NO"/>
          </a:p>
        </p:txBody>
      </p:sp>
      <p:sp>
        <p:nvSpPr>
          <p:cNvPr id="6" name="Rektangel 5"/>
          <p:cNvSpPr/>
          <p:nvPr/>
        </p:nvSpPr>
        <p:spPr>
          <a:xfrm>
            <a:off x="16122502" y="3641138"/>
            <a:ext cx="4064496" cy="62492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10" name="Plassholder for innhold 9"/>
          <p:cNvSpPr>
            <a:spLocks noGrp="1"/>
          </p:cNvSpPr>
          <p:nvPr>
            <p:ph sz="quarter" idx="20"/>
          </p:nvPr>
        </p:nvSpPr>
        <p:spPr>
          <a:xfrm>
            <a:off x="16447032" y="4083435"/>
            <a:ext cx="3415439" cy="5364628"/>
          </a:xfrm>
        </p:spPr>
        <p:txBody>
          <a:bodyPr/>
          <a:lstStyle>
            <a:lvl1pPr>
              <a:defRPr sz="3556"/>
            </a:lvl1pPr>
          </a:lstStyle>
          <a:p>
            <a:pPr lvl="0"/>
            <a:r>
              <a:rPr lang="nb-NO"/>
              <a:t>Klikk for å redigere tekststiler i malen</a:t>
            </a:r>
          </a:p>
        </p:txBody>
      </p:sp>
    </p:spTree>
    <p:extLst>
      <p:ext uri="{BB962C8B-B14F-4D97-AF65-F5344CB8AC3E}">
        <p14:creationId xmlns:p14="http://schemas.microsoft.com/office/powerpoint/2010/main" val="15233909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AKTA oversikt">
    <p:spTree>
      <p:nvGrpSpPr>
        <p:cNvPr id="1" name=""/>
        <p:cNvGrpSpPr/>
        <p:nvPr/>
      </p:nvGrpSpPr>
      <p:grpSpPr>
        <a:xfrm>
          <a:off x="0" y="0"/>
          <a:ext cx="0" cy="0"/>
          <a:chOff x="0" y="0"/>
          <a:chExt cx="0" cy="0"/>
        </a:xfrm>
      </p:grpSpPr>
      <p:sp>
        <p:nvSpPr>
          <p:cNvPr id="25" name="Plassholder for bilde 24">
            <a:extLst>
              <a:ext uri="{FF2B5EF4-FFF2-40B4-BE49-F238E27FC236}">
                <a16:creationId xmlns:a16="http://schemas.microsoft.com/office/drawing/2014/main" id="{39DE6BAA-A5B1-3908-61AB-2AF33CD22922}"/>
              </a:ext>
            </a:extLst>
          </p:cNvPr>
          <p:cNvSpPr>
            <a:spLocks noGrp="1"/>
          </p:cNvSpPr>
          <p:nvPr>
            <p:ph type="pic" sz="quarter" idx="20"/>
          </p:nvPr>
        </p:nvSpPr>
        <p:spPr>
          <a:xfrm>
            <a:off x="578149" y="445969"/>
            <a:ext cx="4793302" cy="4798403"/>
          </a:xfrm>
        </p:spPr>
        <p:txBody>
          <a:bodyPr/>
          <a:lstStyle/>
          <a:p>
            <a:r>
              <a:rPr lang="nb-NO"/>
              <a:t>Klikk på ikonet for å legge til et bilde</a:t>
            </a:r>
          </a:p>
        </p:txBody>
      </p:sp>
      <p:sp>
        <p:nvSpPr>
          <p:cNvPr id="26" name="Plassholder for bilde 24">
            <a:extLst>
              <a:ext uri="{FF2B5EF4-FFF2-40B4-BE49-F238E27FC236}">
                <a16:creationId xmlns:a16="http://schemas.microsoft.com/office/drawing/2014/main" id="{D4554441-00AF-DD43-423E-0312992A1162}"/>
              </a:ext>
            </a:extLst>
          </p:cNvPr>
          <p:cNvSpPr>
            <a:spLocks noGrp="1"/>
          </p:cNvSpPr>
          <p:nvPr>
            <p:ph type="pic" sz="quarter" idx="21"/>
          </p:nvPr>
        </p:nvSpPr>
        <p:spPr>
          <a:xfrm>
            <a:off x="11024469" y="456925"/>
            <a:ext cx="4800705" cy="4787447"/>
          </a:xfrm>
        </p:spPr>
        <p:txBody>
          <a:bodyPr/>
          <a:lstStyle/>
          <a:p>
            <a:r>
              <a:rPr lang="nb-NO"/>
              <a:t>Klikk på ikonet for å legge til et bilde</a:t>
            </a:r>
          </a:p>
        </p:txBody>
      </p:sp>
      <p:sp>
        <p:nvSpPr>
          <p:cNvPr id="27" name="Plassholder for bilde 24">
            <a:extLst>
              <a:ext uri="{FF2B5EF4-FFF2-40B4-BE49-F238E27FC236}">
                <a16:creationId xmlns:a16="http://schemas.microsoft.com/office/drawing/2014/main" id="{F9EBA5C0-B335-3C36-1EC6-C79ACC72F508}"/>
              </a:ext>
            </a:extLst>
          </p:cNvPr>
          <p:cNvSpPr>
            <a:spLocks noGrp="1"/>
          </p:cNvSpPr>
          <p:nvPr>
            <p:ph type="pic" sz="quarter" idx="22"/>
          </p:nvPr>
        </p:nvSpPr>
        <p:spPr>
          <a:xfrm>
            <a:off x="5794143" y="5916459"/>
            <a:ext cx="4822642" cy="4798403"/>
          </a:xfrm>
        </p:spPr>
        <p:txBody>
          <a:bodyPr/>
          <a:lstStyle/>
          <a:p>
            <a:r>
              <a:rPr lang="nb-NO"/>
              <a:t>Klikk på ikonet for å legge til et bilde</a:t>
            </a:r>
          </a:p>
        </p:txBody>
      </p:sp>
      <p:sp>
        <p:nvSpPr>
          <p:cNvPr id="28" name="Plassholder for bilde 24">
            <a:extLst>
              <a:ext uri="{FF2B5EF4-FFF2-40B4-BE49-F238E27FC236}">
                <a16:creationId xmlns:a16="http://schemas.microsoft.com/office/drawing/2014/main" id="{FA6BFCC9-F8C8-D2FE-099B-BB8C87812D00}"/>
              </a:ext>
            </a:extLst>
          </p:cNvPr>
          <p:cNvSpPr>
            <a:spLocks noGrp="1"/>
          </p:cNvSpPr>
          <p:nvPr>
            <p:ph type="pic" sz="quarter" idx="23"/>
          </p:nvPr>
        </p:nvSpPr>
        <p:spPr>
          <a:xfrm>
            <a:off x="16283978" y="5916459"/>
            <a:ext cx="4779124" cy="4798403"/>
          </a:xfrm>
        </p:spPr>
        <p:txBody>
          <a:bodyPr/>
          <a:lstStyle/>
          <a:p>
            <a:r>
              <a:rPr lang="nb-NO"/>
              <a:t>Klikk på ikonet for å legge til et bilde</a:t>
            </a:r>
          </a:p>
        </p:txBody>
      </p:sp>
      <p:sp>
        <p:nvSpPr>
          <p:cNvPr id="3" name="Rektangel 2">
            <a:extLst>
              <a:ext uri="{FF2B5EF4-FFF2-40B4-BE49-F238E27FC236}">
                <a16:creationId xmlns:a16="http://schemas.microsoft.com/office/drawing/2014/main" id="{8F614D1E-3C09-8C7C-EE83-7AE502622CD8}"/>
              </a:ext>
            </a:extLst>
          </p:cNvPr>
          <p:cNvSpPr/>
          <p:nvPr userDrawn="1"/>
        </p:nvSpPr>
        <p:spPr>
          <a:xfrm>
            <a:off x="5794141" y="445969"/>
            <a:ext cx="4822642" cy="52137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4" name="Plassholder for tekst 6">
            <a:extLst>
              <a:ext uri="{FF2B5EF4-FFF2-40B4-BE49-F238E27FC236}">
                <a16:creationId xmlns:a16="http://schemas.microsoft.com/office/drawing/2014/main" id="{C7CC6EFC-5B2E-6C3C-FE6B-6233FDEF1B8D}"/>
              </a:ext>
            </a:extLst>
          </p:cNvPr>
          <p:cNvSpPr>
            <a:spLocks noGrp="1"/>
          </p:cNvSpPr>
          <p:nvPr>
            <p:ph type="body" sz="quarter" idx="33" hasCustomPrompt="1"/>
          </p:nvPr>
        </p:nvSpPr>
        <p:spPr>
          <a:xfrm>
            <a:off x="6217185" y="576110"/>
            <a:ext cx="4001952" cy="2115449"/>
          </a:xfrm>
        </p:spPr>
        <p:txBody>
          <a:bodyPr anchor="ctr">
            <a:normAutofit/>
          </a:bodyPr>
          <a:lstStyle>
            <a:lvl1pPr marL="0" indent="0" algn="l">
              <a:buNone/>
              <a:defRPr sz="21336" b="1">
                <a:solidFill>
                  <a:schemeClr val="tx1"/>
                </a:solidFill>
              </a:defRPr>
            </a:lvl1pPr>
          </a:lstStyle>
          <a:p>
            <a:pPr lvl="0"/>
            <a:r>
              <a:rPr lang="nb-NO"/>
              <a:t>xx</a:t>
            </a:r>
          </a:p>
        </p:txBody>
      </p:sp>
      <p:sp>
        <p:nvSpPr>
          <p:cNvPr id="5" name="Plassholder for tekst 9">
            <a:extLst>
              <a:ext uri="{FF2B5EF4-FFF2-40B4-BE49-F238E27FC236}">
                <a16:creationId xmlns:a16="http://schemas.microsoft.com/office/drawing/2014/main" id="{FB1ADAB7-14FB-86D6-AF9C-C38527F24CB7}"/>
              </a:ext>
            </a:extLst>
          </p:cNvPr>
          <p:cNvSpPr>
            <a:spLocks noGrp="1"/>
          </p:cNvSpPr>
          <p:nvPr>
            <p:ph type="body" sz="quarter" idx="34" hasCustomPrompt="1"/>
          </p:nvPr>
        </p:nvSpPr>
        <p:spPr>
          <a:xfrm>
            <a:off x="6217186" y="3988851"/>
            <a:ext cx="4006526" cy="1512309"/>
          </a:xfrm>
        </p:spPr>
        <p:txBody>
          <a:bodyPr>
            <a:normAutofit/>
          </a:bodyPr>
          <a:lstStyle>
            <a:lvl1pPr marL="0" indent="0">
              <a:buNone/>
              <a:defRPr sz="1778" baseline="0">
                <a:solidFill>
                  <a:schemeClr val="tx1"/>
                </a:solidFill>
              </a:defRPr>
            </a:lvl1pPr>
            <a:lvl5pPr>
              <a:defRPr/>
            </a:lvl5pPr>
          </a:lstStyle>
          <a:p>
            <a:pPr lvl="0"/>
            <a:r>
              <a:rPr lang="nb-NO"/>
              <a:t>Valgfri undertekst / ingress</a:t>
            </a:r>
          </a:p>
        </p:txBody>
      </p:sp>
      <p:sp>
        <p:nvSpPr>
          <p:cNvPr id="6" name="Plassholder for tekst 9">
            <a:extLst>
              <a:ext uri="{FF2B5EF4-FFF2-40B4-BE49-F238E27FC236}">
                <a16:creationId xmlns:a16="http://schemas.microsoft.com/office/drawing/2014/main" id="{FB991D3A-7E15-3F0C-A8A4-DDBF474031C9}"/>
              </a:ext>
            </a:extLst>
          </p:cNvPr>
          <p:cNvSpPr>
            <a:spLocks noGrp="1"/>
          </p:cNvSpPr>
          <p:nvPr>
            <p:ph type="body" sz="quarter" idx="35" hasCustomPrompt="1"/>
          </p:nvPr>
        </p:nvSpPr>
        <p:spPr>
          <a:xfrm>
            <a:off x="6217186" y="2691560"/>
            <a:ext cx="4006526" cy="1297291"/>
          </a:xfrm>
        </p:spPr>
        <p:txBody>
          <a:bodyPr anchor="b">
            <a:normAutofit/>
          </a:bodyPr>
          <a:lstStyle>
            <a:lvl1pPr marL="0" indent="0">
              <a:buNone/>
              <a:defRPr sz="3556" baseline="0">
                <a:solidFill>
                  <a:schemeClr val="tx1"/>
                </a:solidFill>
              </a:defRPr>
            </a:lvl1pPr>
            <a:lvl5pPr>
              <a:defRPr/>
            </a:lvl5pPr>
          </a:lstStyle>
          <a:p>
            <a:pPr lvl="0"/>
            <a:r>
              <a:rPr lang="nb-NO"/>
              <a:t>Tittel</a:t>
            </a:r>
          </a:p>
        </p:txBody>
      </p:sp>
      <p:sp>
        <p:nvSpPr>
          <p:cNvPr id="15" name="Likebent trekant 14">
            <a:extLst>
              <a:ext uri="{FF2B5EF4-FFF2-40B4-BE49-F238E27FC236}">
                <a16:creationId xmlns:a16="http://schemas.microsoft.com/office/drawing/2014/main" id="{CDA20D16-B863-4756-24AC-B817F0A05E63}"/>
              </a:ext>
            </a:extLst>
          </p:cNvPr>
          <p:cNvSpPr/>
          <p:nvPr userDrawn="1"/>
        </p:nvSpPr>
        <p:spPr>
          <a:xfrm rot="16200000">
            <a:off x="5194091" y="2780086"/>
            <a:ext cx="1150781" cy="545476"/>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22" name="Rektangel 21">
            <a:extLst>
              <a:ext uri="{FF2B5EF4-FFF2-40B4-BE49-F238E27FC236}">
                <a16:creationId xmlns:a16="http://schemas.microsoft.com/office/drawing/2014/main" id="{8CD0CF6F-B237-7950-7C43-ACBD9B5B0D7F}"/>
              </a:ext>
            </a:extLst>
          </p:cNvPr>
          <p:cNvSpPr/>
          <p:nvPr userDrawn="1"/>
        </p:nvSpPr>
        <p:spPr>
          <a:xfrm>
            <a:off x="592331" y="5916458"/>
            <a:ext cx="4800705" cy="52137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24" name="Plassholder for tekst 6">
            <a:extLst>
              <a:ext uri="{FF2B5EF4-FFF2-40B4-BE49-F238E27FC236}">
                <a16:creationId xmlns:a16="http://schemas.microsoft.com/office/drawing/2014/main" id="{B9E7521C-5A27-4C80-D4EA-497870251BEB}"/>
              </a:ext>
            </a:extLst>
          </p:cNvPr>
          <p:cNvSpPr>
            <a:spLocks noGrp="1"/>
          </p:cNvSpPr>
          <p:nvPr>
            <p:ph type="body" sz="quarter" idx="42" hasCustomPrompt="1"/>
          </p:nvPr>
        </p:nvSpPr>
        <p:spPr>
          <a:xfrm>
            <a:off x="993438" y="6046600"/>
            <a:ext cx="4001952" cy="2115449"/>
          </a:xfrm>
        </p:spPr>
        <p:txBody>
          <a:bodyPr anchor="ctr">
            <a:normAutofit/>
          </a:bodyPr>
          <a:lstStyle>
            <a:lvl1pPr marL="0" indent="0" algn="l">
              <a:buNone/>
              <a:defRPr sz="21336" b="1">
                <a:solidFill>
                  <a:schemeClr val="tx1"/>
                </a:solidFill>
              </a:defRPr>
            </a:lvl1pPr>
          </a:lstStyle>
          <a:p>
            <a:pPr lvl="0"/>
            <a:r>
              <a:rPr lang="nb-NO"/>
              <a:t>xx</a:t>
            </a:r>
          </a:p>
        </p:txBody>
      </p:sp>
      <p:sp>
        <p:nvSpPr>
          <p:cNvPr id="38" name="Plassholder for tekst 9">
            <a:extLst>
              <a:ext uri="{FF2B5EF4-FFF2-40B4-BE49-F238E27FC236}">
                <a16:creationId xmlns:a16="http://schemas.microsoft.com/office/drawing/2014/main" id="{CDF44375-E5B2-9F58-5B08-C935731216CA}"/>
              </a:ext>
            </a:extLst>
          </p:cNvPr>
          <p:cNvSpPr>
            <a:spLocks noGrp="1"/>
          </p:cNvSpPr>
          <p:nvPr>
            <p:ph type="body" sz="quarter" idx="43" hasCustomPrompt="1"/>
          </p:nvPr>
        </p:nvSpPr>
        <p:spPr>
          <a:xfrm>
            <a:off x="993439" y="9459339"/>
            <a:ext cx="4006526" cy="1512309"/>
          </a:xfrm>
        </p:spPr>
        <p:txBody>
          <a:bodyPr>
            <a:normAutofit/>
          </a:bodyPr>
          <a:lstStyle>
            <a:lvl1pPr marL="0" indent="0">
              <a:buNone/>
              <a:defRPr sz="1778" baseline="0">
                <a:solidFill>
                  <a:schemeClr val="tx1"/>
                </a:solidFill>
              </a:defRPr>
            </a:lvl1pPr>
            <a:lvl5pPr>
              <a:defRPr/>
            </a:lvl5pPr>
          </a:lstStyle>
          <a:p>
            <a:pPr lvl="0"/>
            <a:r>
              <a:rPr lang="nb-NO"/>
              <a:t>Valgfri undertekst / ingress</a:t>
            </a:r>
          </a:p>
        </p:txBody>
      </p:sp>
      <p:sp>
        <p:nvSpPr>
          <p:cNvPr id="39" name="Plassholder for tekst 9">
            <a:extLst>
              <a:ext uri="{FF2B5EF4-FFF2-40B4-BE49-F238E27FC236}">
                <a16:creationId xmlns:a16="http://schemas.microsoft.com/office/drawing/2014/main" id="{FA2AA0FD-C206-5D29-03E0-2473270A7E1D}"/>
              </a:ext>
            </a:extLst>
          </p:cNvPr>
          <p:cNvSpPr>
            <a:spLocks noGrp="1"/>
          </p:cNvSpPr>
          <p:nvPr>
            <p:ph type="body" sz="quarter" idx="44" hasCustomPrompt="1"/>
          </p:nvPr>
        </p:nvSpPr>
        <p:spPr>
          <a:xfrm>
            <a:off x="993439" y="8162049"/>
            <a:ext cx="4006526" cy="1297291"/>
          </a:xfrm>
        </p:spPr>
        <p:txBody>
          <a:bodyPr anchor="b">
            <a:normAutofit/>
          </a:bodyPr>
          <a:lstStyle>
            <a:lvl1pPr marL="0" indent="0">
              <a:buNone/>
              <a:defRPr sz="3556" baseline="0">
                <a:solidFill>
                  <a:schemeClr val="tx1"/>
                </a:solidFill>
              </a:defRPr>
            </a:lvl1pPr>
            <a:lvl5pPr>
              <a:defRPr/>
            </a:lvl5pPr>
          </a:lstStyle>
          <a:p>
            <a:pPr lvl="0"/>
            <a:r>
              <a:rPr lang="nb-NO"/>
              <a:t>Tittel</a:t>
            </a:r>
          </a:p>
        </p:txBody>
      </p:sp>
      <p:sp>
        <p:nvSpPr>
          <p:cNvPr id="41" name="Likebent trekant 40">
            <a:extLst>
              <a:ext uri="{FF2B5EF4-FFF2-40B4-BE49-F238E27FC236}">
                <a16:creationId xmlns:a16="http://schemas.microsoft.com/office/drawing/2014/main" id="{DDA34814-B3C0-9F6D-F90A-A34E72B1D697}"/>
              </a:ext>
            </a:extLst>
          </p:cNvPr>
          <p:cNvSpPr/>
          <p:nvPr userDrawn="1"/>
        </p:nvSpPr>
        <p:spPr>
          <a:xfrm rot="5400000">
            <a:off x="4841054" y="8250573"/>
            <a:ext cx="1150781" cy="545476"/>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43" name="Rektangel 42">
            <a:extLst>
              <a:ext uri="{FF2B5EF4-FFF2-40B4-BE49-F238E27FC236}">
                <a16:creationId xmlns:a16="http://schemas.microsoft.com/office/drawing/2014/main" id="{4CAF9309-007E-792D-C330-B63C779DBFA6}"/>
              </a:ext>
            </a:extLst>
          </p:cNvPr>
          <p:cNvSpPr/>
          <p:nvPr userDrawn="1"/>
        </p:nvSpPr>
        <p:spPr>
          <a:xfrm>
            <a:off x="11017066" y="5916458"/>
            <a:ext cx="4814714" cy="52137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44" name="Plassholder for tekst 6">
            <a:extLst>
              <a:ext uri="{FF2B5EF4-FFF2-40B4-BE49-F238E27FC236}">
                <a16:creationId xmlns:a16="http://schemas.microsoft.com/office/drawing/2014/main" id="{A046A6DF-3345-1972-A06C-7D69F9887842}"/>
              </a:ext>
            </a:extLst>
          </p:cNvPr>
          <p:cNvSpPr>
            <a:spLocks noGrp="1"/>
          </p:cNvSpPr>
          <p:nvPr>
            <p:ph type="body" sz="quarter" idx="45" hasCustomPrompt="1"/>
          </p:nvPr>
        </p:nvSpPr>
        <p:spPr>
          <a:xfrm>
            <a:off x="11477000" y="6046600"/>
            <a:ext cx="4001952" cy="2115449"/>
          </a:xfrm>
        </p:spPr>
        <p:txBody>
          <a:bodyPr anchor="ctr">
            <a:normAutofit/>
          </a:bodyPr>
          <a:lstStyle>
            <a:lvl1pPr marL="0" indent="0" algn="l">
              <a:buNone/>
              <a:defRPr sz="21336" b="1">
                <a:solidFill>
                  <a:schemeClr val="tx1"/>
                </a:solidFill>
              </a:defRPr>
            </a:lvl1pPr>
          </a:lstStyle>
          <a:p>
            <a:pPr lvl="0"/>
            <a:r>
              <a:rPr lang="nb-NO"/>
              <a:t>xx</a:t>
            </a:r>
          </a:p>
        </p:txBody>
      </p:sp>
      <p:sp>
        <p:nvSpPr>
          <p:cNvPr id="45" name="Plassholder for tekst 9">
            <a:extLst>
              <a:ext uri="{FF2B5EF4-FFF2-40B4-BE49-F238E27FC236}">
                <a16:creationId xmlns:a16="http://schemas.microsoft.com/office/drawing/2014/main" id="{777F16BD-BE80-72E1-0D23-0A2D50C7B801}"/>
              </a:ext>
            </a:extLst>
          </p:cNvPr>
          <p:cNvSpPr>
            <a:spLocks noGrp="1"/>
          </p:cNvSpPr>
          <p:nvPr>
            <p:ph type="body" sz="quarter" idx="46" hasCustomPrompt="1"/>
          </p:nvPr>
        </p:nvSpPr>
        <p:spPr>
          <a:xfrm>
            <a:off x="11477001" y="9459339"/>
            <a:ext cx="4006526" cy="1512309"/>
          </a:xfrm>
        </p:spPr>
        <p:txBody>
          <a:bodyPr>
            <a:normAutofit/>
          </a:bodyPr>
          <a:lstStyle>
            <a:lvl1pPr marL="0" indent="0">
              <a:buNone/>
              <a:defRPr sz="1778" baseline="0">
                <a:solidFill>
                  <a:schemeClr val="tx1"/>
                </a:solidFill>
              </a:defRPr>
            </a:lvl1pPr>
            <a:lvl5pPr>
              <a:defRPr/>
            </a:lvl5pPr>
          </a:lstStyle>
          <a:p>
            <a:pPr lvl="0"/>
            <a:r>
              <a:rPr lang="nb-NO"/>
              <a:t>Valgfri undertekst / ingress</a:t>
            </a:r>
          </a:p>
        </p:txBody>
      </p:sp>
      <p:sp>
        <p:nvSpPr>
          <p:cNvPr id="46" name="Plassholder for tekst 9">
            <a:extLst>
              <a:ext uri="{FF2B5EF4-FFF2-40B4-BE49-F238E27FC236}">
                <a16:creationId xmlns:a16="http://schemas.microsoft.com/office/drawing/2014/main" id="{4802EF75-EBCA-77F0-DDFD-F80D5026D2FA}"/>
              </a:ext>
            </a:extLst>
          </p:cNvPr>
          <p:cNvSpPr>
            <a:spLocks noGrp="1"/>
          </p:cNvSpPr>
          <p:nvPr>
            <p:ph type="body" sz="quarter" idx="47" hasCustomPrompt="1"/>
          </p:nvPr>
        </p:nvSpPr>
        <p:spPr>
          <a:xfrm>
            <a:off x="11477001" y="8162049"/>
            <a:ext cx="4006526" cy="1297291"/>
          </a:xfrm>
        </p:spPr>
        <p:txBody>
          <a:bodyPr anchor="b">
            <a:normAutofit/>
          </a:bodyPr>
          <a:lstStyle>
            <a:lvl1pPr marL="0" indent="0">
              <a:buNone/>
              <a:defRPr sz="3556" baseline="0">
                <a:solidFill>
                  <a:schemeClr val="tx1"/>
                </a:solidFill>
              </a:defRPr>
            </a:lvl1pPr>
            <a:lvl5pPr>
              <a:defRPr/>
            </a:lvl5pPr>
          </a:lstStyle>
          <a:p>
            <a:pPr lvl="0"/>
            <a:r>
              <a:rPr lang="nb-NO"/>
              <a:t>Tittel</a:t>
            </a:r>
          </a:p>
        </p:txBody>
      </p:sp>
      <p:sp>
        <p:nvSpPr>
          <p:cNvPr id="49" name="Likebent trekant 48">
            <a:extLst>
              <a:ext uri="{FF2B5EF4-FFF2-40B4-BE49-F238E27FC236}">
                <a16:creationId xmlns:a16="http://schemas.microsoft.com/office/drawing/2014/main" id="{A89D0E37-4B2C-A89D-AD59-E800E0481F18}"/>
              </a:ext>
            </a:extLst>
          </p:cNvPr>
          <p:cNvSpPr/>
          <p:nvPr userDrawn="1"/>
        </p:nvSpPr>
        <p:spPr>
          <a:xfrm rot="5400000">
            <a:off x="15324616" y="8250573"/>
            <a:ext cx="1150781" cy="545476"/>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50" name="Rektangel 49">
            <a:extLst>
              <a:ext uri="{FF2B5EF4-FFF2-40B4-BE49-F238E27FC236}">
                <a16:creationId xmlns:a16="http://schemas.microsoft.com/office/drawing/2014/main" id="{D2551FE0-5AB2-3EEE-7495-9793DF959160}"/>
              </a:ext>
            </a:extLst>
          </p:cNvPr>
          <p:cNvSpPr/>
          <p:nvPr userDrawn="1"/>
        </p:nvSpPr>
        <p:spPr>
          <a:xfrm>
            <a:off x="16262397" y="445969"/>
            <a:ext cx="4800705" cy="52137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51" name="Plassholder for tekst 6">
            <a:extLst>
              <a:ext uri="{FF2B5EF4-FFF2-40B4-BE49-F238E27FC236}">
                <a16:creationId xmlns:a16="http://schemas.microsoft.com/office/drawing/2014/main" id="{628984B4-EA0B-46EC-CE30-0A218F3B8535}"/>
              </a:ext>
            </a:extLst>
          </p:cNvPr>
          <p:cNvSpPr>
            <a:spLocks noGrp="1"/>
          </p:cNvSpPr>
          <p:nvPr>
            <p:ph type="body" sz="quarter" idx="48" hasCustomPrompt="1"/>
          </p:nvPr>
        </p:nvSpPr>
        <p:spPr>
          <a:xfrm>
            <a:off x="16663503" y="576110"/>
            <a:ext cx="4001952" cy="2115449"/>
          </a:xfrm>
        </p:spPr>
        <p:txBody>
          <a:bodyPr anchor="ctr">
            <a:normAutofit/>
          </a:bodyPr>
          <a:lstStyle>
            <a:lvl1pPr marL="0" indent="0" algn="l">
              <a:buNone/>
              <a:defRPr sz="21336" b="1">
                <a:solidFill>
                  <a:schemeClr val="tx1"/>
                </a:solidFill>
              </a:defRPr>
            </a:lvl1pPr>
          </a:lstStyle>
          <a:p>
            <a:pPr lvl="0"/>
            <a:r>
              <a:rPr lang="nb-NO"/>
              <a:t>xx</a:t>
            </a:r>
          </a:p>
        </p:txBody>
      </p:sp>
      <p:sp>
        <p:nvSpPr>
          <p:cNvPr id="52" name="Plassholder for tekst 9">
            <a:extLst>
              <a:ext uri="{FF2B5EF4-FFF2-40B4-BE49-F238E27FC236}">
                <a16:creationId xmlns:a16="http://schemas.microsoft.com/office/drawing/2014/main" id="{BF89ACF2-E392-B227-38A5-510B89C33675}"/>
              </a:ext>
            </a:extLst>
          </p:cNvPr>
          <p:cNvSpPr>
            <a:spLocks noGrp="1"/>
          </p:cNvSpPr>
          <p:nvPr>
            <p:ph type="body" sz="quarter" idx="49" hasCustomPrompt="1"/>
          </p:nvPr>
        </p:nvSpPr>
        <p:spPr>
          <a:xfrm>
            <a:off x="16663505" y="3988851"/>
            <a:ext cx="4006526" cy="1512309"/>
          </a:xfrm>
        </p:spPr>
        <p:txBody>
          <a:bodyPr>
            <a:normAutofit/>
          </a:bodyPr>
          <a:lstStyle>
            <a:lvl1pPr marL="0" indent="0">
              <a:buNone/>
              <a:defRPr sz="1778" baseline="0">
                <a:solidFill>
                  <a:schemeClr val="tx1"/>
                </a:solidFill>
              </a:defRPr>
            </a:lvl1pPr>
            <a:lvl5pPr>
              <a:defRPr/>
            </a:lvl5pPr>
          </a:lstStyle>
          <a:p>
            <a:pPr lvl="0"/>
            <a:r>
              <a:rPr lang="nb-NO"/>
              <a:t>Valgfri undertekst / ingress</a:t>
            </a:r>
          </a:p>
        </p:txBody>
      </p:sp>
      <p:sp>
        <p:nvSpPr>
          <p:cNvPr id="53" name="Plassholder for tekst 9">
            <a:extLst>
              <a:ext uri="{FF2B5EF4-FFF2-40B4-BE49-F238E27FC236}">
                <a16:creationId xmlns:a16="http://schemas.microsoft.com/office/drawing/2014/main" id="{79B2C0A7-F968-4A65-B0A1-6B37F540ED96}"/>
              </a:ext>
            </a:extLst>
          </p:cNvPr>
          <p:cNvSpPr>
            <a:spLocks noGrp="1"/>
          </p:cNvSpPr>
          <p:nvPr>
            <p:ph type="body" sz="quarter" idx="50" hasCustomPrompt="1"/>
          </p:nvPr>
        </p:nvSpPr>
        <p:spPr>
          <a:xfrm>
            <a:off x="16663505" y="2691560"/>
            <a:ext cx="4006526" cy="1297291"/>
          </a:xfrm>
        </p:spPr>
        <p:txBody>
          <a:bodyPr anchor="b">
            <a:normAutofit/>
          </a:bodyPr>
          <a:lstStyle>
            <a:lvl1pPr marL="0" indent="0">
              <a:buNone/>
              <a:defRPr sz="3556" baseline="0">
                <a:solidFill>
                  <a:schemeClr val="tx1"/>
                </a:solidFill>
              </a:defRPr>
            </a:lvl1pPr>
            <a:lvl5pPr>
              <a:defRPr/>
            </a:lvl5pPr>
          </a:lstStyle>
          <a:p>
            <a:pPr lvl="0"/>
            <a:r>
              <a:rPr lang="nb-NO"/>
              <a:t>Tittel</a:t>
            </a:r>
          </a:p>
        </p:txBody>
      </p:sp>
      <p:sp>
        <p:nvSpPr>
          <p:cNvPr id="55" name="Likebent trekant 54">
            <a:extLst>
              <a:ext uri="{FF2B5EF4-FFF2-40B4-BE49-F238E27FC236}">
                <a16:creationId xmlns:a16="http://schemas.microsoft.com/office/drawing/2014/main" id="{363ECDA2-DFFB-675A-56C2-4F5F0741F707}"/>
              </a:ext>
            </a:extLst>
          </p:cNvPr>
          <p:cNvSpPr/>
          <p:nvPr userDrawn="1"/>
        </p:nvSpPr>
        <p:spPr>
          <a:xfrm rot="16200000">
            <a:off x="15655894" y="2780084"/>
            <a:ext cx="1150781" cy="545476"/>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16" name="Rektangel 15">
            <a:extLst>
              <a:ext uri="{FF2B5EF4-FFF2-40B4-BE49-F238E27FC236}">
                <a16:creationId xmlns:a16="http://schemas.microsoft.com/office/drawing/2014/main" id="{918D5CF9-F646-C486-E439-3FE65AE704B3}"/>
              </a:ext>
            </a:extLst>
          </p:cNvPr>
          <p:cNvSpPr/>
          <p:nvPr/>
        </p:nvSpPr>
        <p:spPr>
          <a:xfrm>
            <a:off x="578149" y="5244375"/>
            <a:ext cx="4793302" cy="4153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17" name="Rektangel 16">
            <a:extLst>
              <a:ext uri="{FF2B5EF4-FFF2-40B4-BE49-F238E27FC236}">
                <a16:creationId xmlns:a16="http://schemas.microsoft.com/office/drawing/2014/main" id="{0F89EBCF-47E2-8492-72FD-925188987606}"/>
              </a:ext>
            </a:extLst>
          </p:cNvPr>
          <p:cNvSpPr/>
          <p:nvPr/>
        </p:nvSpPr>
        <p:spPr>
          <a:xfrm>
            <a:off x="11017064" y="5244375"/>
            <a:ext cx="4814714" cy="4153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19" name="Rektangel 18">
            <a:extLst>
              <a:ext uri="{FF2B5EF4-FFF2-40B4-BE49-F238E27FC236}">
                <a16:creationId xmlns:a16="http://schemas.microsoft.com/office/drawing/2014/main" id="{C89C8ADD-396E-0A85-2A34-55E5DDB1B727}"/>
              </a:ext>
            </a:extLst>
          </p:cNvPr>
          <p:cNvSpPr/>
          <p:nvPr/>
        </p:nvSpPr>
        <p:spPr>
          <a:xfrm>
            <a:off x="16283978" y="10714865"/>
            <a:ext cx="4779124" cy="41530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18" name="Rektangel 17">
            <a:extLst>
              <a:ext uri="{FF2B5EF4-FFF2-40B4-BE49-F238E27FC236}">
                <a16:creationId xmlns:a16="http://schemas.microsoft.com/office/drawing/2014/main" id="{CB41BF53-5491-92A8-6449-9B313AE5DC38}"/>
              </a:ext>
            </a:extLst>
          </p:cNvPr>
          <p:cNvSpPr/>
          <p:nvPr/>
        </p:nvSpPr>
        <p:spPr>
          <a:xfrm>
            <a:off x="5794141" y="10714865"/>
            <a:ext cx="4822642" cy="4153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Tree>
    <p:extLst>
      <p:ext uri="{BB962C8B-B14F-4D97-AF65-F5344CB8AC3E}">
        <p14:creationId xmlns:p14="http://schemas.microsoft.com/office/powerpoint/2010/main" val="25824449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APITTEL blå">
    <p:bg>
      <p:bgPr>
        <a:solidFill>
          <a:schemeClr val="accent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6A2FBE0E-169D-0E0F-EA51-021F6E6C0BBD}"/>
              </a:ext>
            </a:extLst>
          </p:cNvPr>
          <p:cNvSpPr/>
          <p:nvPr userDrawn="1"/>
        </p:nvSpPr>
        <p:spPr>
          <a:xfrm>
            <a:off x="1041190" y="10986692"/>
            <a:ext cx="5973245" cy="9276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779"/>
          </a:p>
        </p:txBody>
      </p:sp>
      <p:pic>
        <p:nvPicPr>
          <p:cNvPr id="4" name="Bilde 3">
            <a:extLst>
              <a:ext uri="{FF2B5EF4-FFF2-40B4-BE49-F238E27FC236}">
                <a16:creationId xmlns:a16="http://schemas.microsoft.com/office/drawing/2014/main" id="{38D45ECB-7DA2-C83F-8F36-2F915FF3526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21677313" cy="12193588"/>
          </a:xfrm>
          <a:prstGeom prst="rect">
            <a:avLst/>
          </a:prstGeom>
        </p:spPr>
      </p:pic>
      <p:sp>
        <p:nvSpPr>
          <p:cNvPr id="7" name="Plassholder for tekst 6"/>
          <p:cNvSpPr>
            <a:spLocks noGrp="1"/>
          </p:cNvSpPr>
          <p:nvPr>
            <p:ph type="body" sz="quarter" idx="16" hasCustomPrompt="1"/>
          </p:nvPr>
        </p:nvSpPr>
        <p:spPr>
          <a:xfrm>
            <a:off x="1490318" y="880651"/>
            <a:ext cx="5029814" cy="5131468"/>
          </a:xfrm>
        </p:spPr>
        <p:txBody>
          <a:bodyPr>
            <a:normAutofit/>
          </a:bodyPr>
          <a:lstStyle>
            <a:lvl1pPr marL="0" indent="0" algn="r">
              <a:buNone/>
              <a:defRPr sz="35560">
                <a:solidFill>
                  <a:schemeClr val="bg1"/>
                </a:solidFill>
              </a:defRPr>
            </a:lvl1pPr>
          </a:lstStyle>
          <a:p>
            <a:pPr lvl="0"/>
            <a:r>
              <a:rPr lang="nb-NO"/>
              <a:t>xx</a:t>
            </a:r>
          </a:p>
        </p:txBody>
      </p:sp>
      <p:sp>
        <p:nvSpPr>
          <p:cNvPr id="8" name="Plassholder for tekst 9"/>
          <p:cNvSpPr>
            <a:spLocks noGrp="1"/>
          </p:cNvSpPr>
          <p:nvPr>
            <p:ph type="body" sz="quarter" idx="17" hasCustomPrompt="1"/>
          </p:nvPr>
        </p:nvSpPr>
        <p:spPr>
          <a:xfrm>
            <a:off x="9026572" y="4826631"/>
            <a:ext cx="9568501" cy="2337104"/>
          </a:xfrm>
        </p:spPr>
        <p:txBody>
          <a:bodyPr>
            <a:normAutofit/>
          </a:bodyPr>
          <a:lstStyle>
            <a:lvl1pPr marL="0" indent="0">
              <a:buNone/>
              <a:defRPr sz="7112" b="1" baseline="0">
                <a:solidFill>
                  <a:schemeClr val="bg1"/>
                </a:solidFill>
              </a:defRPr>
            </a:lvl1pPr>
            <a:lvl5pPr>
              <a:defRPr/>
            </a:lvl5pPr>
          </a:lstStyle>
          <a:p>
            <a:pPr lvl="0"/>
            <a:r>
              <a:rPr lang="nb-NO"/>
              <a:t>Kapittel / Introside for nytt tema</a:t>
            </a:r>
          </a:p>
        </p:txBody>
      </p:sp>
      <p:sp>
        <p:nvSpPr>
          <p:cNvPr id="9" name="Plassholder for tekst 9"/>
          <p:cNvSpPr>
            <a:spLocks noGrp="1"/>
          </p:cNvSpPr>
          <p:nvPr>
            <p:ph type="body" sz="quarter" idx="18" hasCustomPrompt="1"/>
          </p:nvPr>
        </p:nvSpPr>
        <p:spPr>
          <a:xfrm>
            <a:off x="9026571" y="7756481"/>
            <a:ext cx="9602372" cy="2337104"/>
          </a:xfrm>
        </p:spPr>
        <p:txBody>
          <a:bodyPr>
            <a:normAutofit/>
          </a:bodyPr>
          <a:lstStyle>
            <a:lvl1pPr marL="0" indent="0">
              <a:buNone/>
              <a:defRPr sz="3556" baseline="0">
                <a:solidFill>
                  <a:schemeClr val="bg1"/>
                </a:solidFill>
              </a:defRPr>
            </a:lvl1pPr>
            <a:lvl5pPr>
              <a:defRPr/>
            </a:lvl5pPr>
          </a:lstStyle>
          <a:p>
            <a:pPr lvl="0"/>
            <a:r>
              <a:rPr lang="nb-NO"/>
              <a:t>Valgfri undertekst / ingress</a:t>
            </a:r>
          </a:p>
        </p:txBody>
      </p:sp>
      <p:pic>
        <p:nvPicPr>
          <p:cNvPr id="2" name="Grafikk 1">
            <a:extLst>
              <a:ext uri="{FF2B5EF4-FFF2-40B4-BE49-F238E27FC236}">
                <a16:creationId xmlns:a16="http://schemas.microsoft.com/office/drawing/2014/main" id="{B067ECEF-1603-8DB1-98CB-9EF855BB914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158797" y="11133999"/>
            <a:ext cx="5973245" cy="927694"/>
          </a:xfrm>
          <a:prstGeom prst="rect">
            <a:avLst/>
          </a:prstGeom>
        </p:spPr>
      </p:pic>
    </p:spTree>
    <p:extLst>
      <p:ext uri="{BB962C8B-B14F-4D97-AF65-F5344CB8AC3E}">
        <p14:creationId xmlns:p14="http://schemas.microsoft.com/office/powerpoint/2010/main" val="13055323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GENDA blå">
    <p:bg>
      <p:bgPr>
        <a:solidFill>
          <a:schemeClr val="bg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376018A7-AFF7-6717-60B8-D8B3C9D1680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21677313" cy="12193588"/>
          </a:xfrm>
          <a:prstGeom prst="rect">
            <a:avLst/>
          </a:prstGeom>
        </p:spPr>
      </p:pic>
      <p:sp>
        <p:nvSpPr>
          <p:cNvPr id="9" name="Plassholder for tekst 6">
            <a:extLst>
              <a:ext uri="{FF2B5EF4-FFF2-40B4-BE49-F238E27FC236}">
                <a16:creationId xmlns:a16="http://schemas.microsoft.com/office/drawing/2014/main" id="{22E2C61E-22C4-E095-2F59-5F64A8E632F0}"/>
              </a:ext>
            </a:extLst>
          </p:cNvPr>
          <p:cNvSpPr>
            <a:spLocks noGrp="1"/>
          </p:cNvSpPr>
          <p:nvPr>
            <p:ph type="body" sz="quarter" idx="10" hasCustomPrompt="1"/>
          </p:nvPr>
        </p:nvSpPr>
        <p:spPr>
          <a:xfrm>
            <a:off x="1426140" y="4709046"/>
            <a:ext cx="9021462" cy="2794364"/>
          </a:xfrm>
        </p:spPr>
        <p:txBody>
          <a:bodyPr>
            <a:noAutofit/>
          </a:bodyPr>
          <a:lstStyle>
            <a:lvl1pPr marL="0" indent="0">
              <a:buFontTx/>
              <a:buNone/>
              <a:defRPr sz="15646" b="1">
                <a:latin typeface="+mj-lt"/>
              </a:defRPr>
            </a:lvl1pPr>
            <a:lvl2pPr marL="812902" indent="0">
              <a:buFontTx/>
              <a:buNone/>
              <a:defRPr>
                <a:latin typeface="+mj-lt"/>
              </a:defRPr>
            </a:lvl2pPr>
            <a:lvl3pPr marL="1625803" indent="0">
              <a:buFontTx/>
              <a:buNone/>
              <a:defRPr>
                <a:latin typeface="+mj-lt"/>
              </a:defRPr>
            </a:lvl3pPr>
            <a:lvl4pPr marL="2438705" indent="0">
              <a:buFontTx/>
              <a:buNone/>
              <a:defRPr>
                <a:latin typeface="+mj-lt"/>
              </a:defRPr>
            </a:lvl4pPr>
            <a:lvl5pPr marL="3251606" indent="0">
              <a:buFontTx/>
              <a:buNone/>
              <a:defRPr>
                <a:latin typeface="+mj-lt"/>
              </a:defRPr>
            </a:lvl5pPr>
          </a:lstStyle>
          <a:p>
            <a:pPr lvl="0"/>
            <a:r>
              <a:rPr lang="nb-NO"/>
              <a:t>Agenda</a:t>
            </a:r>
          </a:p>
        </p:txBody>
      </p:sp>
      <p:sp>
        <p:nvSpPr>
          <p:cNvPr id="10" name="Title 1">
            <a:extLst>
              <a:ext uri="{FF2B5EF4-FFF2-40B4-BE49-F238E27FC236}">
                <a16:creationId xmlns:a16="http://schemas.microsoft.com/office/drawing/2014/main" id="{89F3FF12-AAB4-E5BD-96CC-8F49D4607C7A}"/>
              </a:ext>
            </a:extLst>
          </p:cNvPr>
          <p:cNvSpPr>
            <a:spLocks noGrp="1"/>
          </p:cNvSpPr>
          <p:nvPr>
            <p:ph type="title"/>
          </p:nvPr>
        </p:nvSpPr>
        <p:spPr>
          <a:xfrm>
            <a:off x="1426140" y="8029229"/>
            <a:ext cx="9021462" cy="2482542"/>
          </a:xfrm>
        </p:spPr>
        <p:txBody>
          <a:bodyPr anchor="t">
            <a:normAutofit/>
          </a:bodyPr>
          <a:lstStyle>
            <a:lvl1pPr>
              <a:defRPr sz="3556" b="1"/>
            </a:lvl1pPr>
          </a:lstStyle>
          <a:p>
            <a:r>
              <a:rPr lang="nb-NO"/>
              <a:t>Klikk for å redigere tittelstil</a:t>
            </a:r>
            <a:endParaRPr lang="en-US"/>
          </a:p>
        </p:txBody>
      </p:sp>
      <p:sp>
        <p:nvSpPr>
          <p:cNvPr id="11" name="Text Placeholder 3">
            <a:extLst>
              <a:ext uri="{FF2B5EF4-FFF2-40B4-BE49-F238E27FC236}">
                <a16:creationId xmlns:a16="http://schemas.microsoft.com/office/drawing/2014/main" id="{BF84DF6B-A135-78DD-4889-19A2A0F32014}"/>
              </a:ext>
            </a:extLst>
          </p:cNvPr>
          <p:cNvSpPr>
            <a:spLocks noGrp="1"/>
          </p:cNvSpPr>
          <p:nvPr>
            <p:ph type="body" sz="half" idx="2" hasCustomPrompt="1"/>
          </p:nvPr>
        </p:nvSpPr>
        <p:spPr>
          <a:xfrm>
            <a:off x="12125750" y="2269363"/>
            <a:ext cx="7660055" cy="8940181"/>
          </a:xfrm>
        </p:spPr>
        <p:txBody>
          <a:bodyPr>
            <a:normAutofit/>
          </a:bodyPr>
          <a:lstStyle>
            <a:lvl1pPr marL="609676" indent="-609676">
              <a:buFont typeface="Arial" panose="020B0604020202020204" pitchFamily="34" charset="0"/>
              <a:buChar char="•"/>
              <a:defRPr sz="3556">
                <a:solidFill>
                  <a:schemeClr val="tx1"/>
                </a:solidFill>
              </a:defRPr>
            </a:lvl1pPr>
            <a:lvl2pPr marL="1148144" indent="-508064">
              <a:buFont typeface="Arial" panose="020B0604020202020204" pitchFamily="34" charset="0"/>
              <a:buChar char="•"/>
              <a:defRPr sz="2845">
                <a:solidFill>
                  <a:schemeClr val="tx1"/>
                </a:solidFill>
              </a:defRPr>
            </a:lvl2pPr>
            <a:lvl3pPr marL="1264958" indent="-304838">
              <a:buFont typeface="Arial" panose="020B0604020202020204" pitchFamily="34" charset="0"/>
              <a:buChar char="•"/>
              <a:defRPr sz="2134">
                <a:solidFill>
                  <a:schemeClr val="tx1"/>
                </a:solidFill>
              </a:defRPr>
            </a:lvl3pPr>
            <a:lvl4pPr marL="2438705" indent="0">
              <a:buNone/>
              <a:defRPr sz="1778"/>
            </a:lvl4pPr>
            <a:lvl5pPr marL="3251606" indent="0">
              <a:buNone/>
              <a:defRPr sz="1778"/>
            </a:lvl5pPr>
            <a:lvl6pPr marL="4064508" indent="0">
              <a:buNone/>
              <a:defRPr sz="1778"/>
            </a:lvl6pPr>
            <a:lvl7pPr marL="4877410" indent="0">
              <a:buNone/>
              <a:defRPr sz="1778"/>
            </a:lvl7pPr>
            <a:lvl8pPr marL="5690311" indent="0">
              <a:buNone/>
              <a:defRPr sz="1778"/>
            </a:lvl8pPr>
            <a:lvl9pPr marL="6503213" indent="0">
              <a:buNone/>
              <a:defRPr sz="1778"/>
            </a:lvl9pPr>
          </a:lstStyle>
          <a:p>
            <a:pPr lvl="0"/>
            <a:r>
              <a:rPr lang="nb-NO"/>
              <a:t>Rediger tekststiler i malen</a:t>
            </a:r>
          </a:p>
          <a:p>
            <a:pPr lvl="0"/>
            <a:r>
              <a:rPr lang="nb-NO"/>
              <a:t>Tekst med innrykk</a:t>
            </a:r>
          </a:p>
          <a:p>
            <a:pPr lvl="1"/>
            <a:r>
              <a:rPr lang="nb-NO"/>
              <a:t>Tekst med innrykk</a:t>
            </a:r>
          </a:p>
          <a:p>
            <a:pPr lvl="2"/>
            <a:r>
              <a:rPr lang="nb-NO"/>
              <a:t>Tekst med innrykk</a:t>
            </a:r>
          </a:p>
        </p:txBody>
      </p:sp>
    </p:spTree>
    <p:extLst>
      <p:ext uri="{BB962C8B-B14F-4D97-AF65-F5344CB8AC3E}">
        <p14:creationId xmlns:p14="http://schemas.microsoft.com/office/powerpoint/2010/main" val="3399562807"/>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TAT blå">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C63AB193-33CB-AC7E-46A8-56B241A1657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21677313" cy="12193588"/>
          </a:xfrm>
          <a:prstGeom prst="rect">
            <a:avLst/>
          </a:prstGeom>
        </p:spPr>
      </p:pic>
      <p:sp>
        <p:nvSpPr>
          <p:cNvPr id="9" name="Plassholder for tekst 8"/>
          <p:cNvSpPr>
            <a:spLocks noGrp="1"/>
          </p:cNvSpPr>
          <p:nvPr>
            <p:ph type="body" sz="quarter" idx="10" hasCustomPrompt="1"/>
          </p:nvPr>
        </p:nvSpPr>
        <p:spPr>
          <a:xfrm>
            <a:off x="5724166" y="3981303"/>
            <a:ext cx="10228982" cy="5940987"/>
          </a:xfrm>
          <a:solidFill>
            <a:schemeClr val="bg1"/>
          </a:solidFill>
        </p:spPr>
        <p:txBody>
          <a:bodyPr lIns="360000" tIns="360000" rIns="360000" bIns="360000" anchor="ctr">
            <a:normAutofit/>
          </a:bodyPr>
          <a:lstStyle>
            <a:lvl1pPr marL="0" indent="0">
              <a:lnSpc>
                <a:spcPct val="100000"/>
              </a:lnSpc>
              <a:spcBef>
                <a:spcPts val="2134"/>
              </a:spcBef>
              <a:buNone/>
              <a:defRPr sz="4978" baseline="0">
                <a:solidFill>
                  <a:schemeClr val="tx1"/>
                </a:solidFill>
              </a:defRPr>
            </a:lvl1pPr>
          </a:lstStyle>
          <a:p>
            <a:pPr lvl="0"/>
            <a:r>
              <a:rPr lang="nb-NO"/>
              <a:t>Sitat eller kort introtekst som skal framheves</a:t>
            </a:r>
          </a:p>
        </p:txBody>
      </p:sp>
      <p:sp>
        <p:nvSpPr>
          <p:cNvPr id="11" name="Plassholder for tekst 10"/>
          <p:cNvSpPr>
            <a:spLocks noGrp="1"/>
          </p:cNvSpPr>
          <p:nvPr>
            <p:ph type="body" sz="quarter" idx="15" hasCustomPrompt="1"/>
          </p:nvPr>
        </p:nvSpPr>
        <p:spPr>
          <a:xfrm>
            <a:off x="9517697" y="10398421"/>
            <a:ext cx="6435452" cy="736700"/>
          </a:xfrm>
        </p:spPr>
        <p:txBody>
          <a:bodyPr lIns="0" rIns="0">
            <a:noAutofit/>
          </a:bodyPr>
          <a:lstStyle>
            <a:lvl1pPr marL="0" indent="0" algn="r">
              <a:buNone/>
              <a:defRPr sz="1778">
                <a:solidFill>
                  <a:schemeClr val="tx1"/>
                </a:solidFill>
              </a:defRPr>
            </a:lvl1pPr>
          </a:lstStyle>
          <a:p>
            <a:pPr lvl="0"/>
            <a:r>
              <a:rPr lang="nb-NO"/>
              <a:t>Sitat eller kilde</a:t>
            </a:r>
          </a:p>
        </p:txBody>
      </p:sp>
    </p:spTree>
    <p:extLst>
      <p:ext uri="{BB962C8B-B14F-4D97-AF65-F5344CB8AC3E}">
        <p14:creationId xmlns:p14="http://schemas.microsoft.com/office/powerpoint/2010/main" val="40499721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TRO blå">
    <p:bg>
      <p:bgPr>
        <a:solidFill>
          <a:schemeClr val="accent2"/>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D89FEE6-02FF-85C0-29C5-6DD46862CA7F}"/>
              </a:ext>
            </a:extLst>
          </p:cNvPr>
          <p:cNvSpPr/>
          <p:nvPr userDrawn="1"/>
        </p:nvSpPr>
        <p:spPr>
          <a:xfrm>
            <a:off x="1041190" y="10986692"/>
            <a:ext cx="5973245" cy="9276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779"/>
          </a:p>
        </p:txBody>
      </p:sp>
      <p:pic>
        <p:nvPicPr>
          <p:cNvPr id="5" name="Bilde 4" descr="Et bilde som inneholder pil&#10;&#10;Automatisk generert beskrivelse">
            <a:extLst>
              <a:ext uri="{FF2B5EF4-FFF2-40B4-BE49-F238E27FC236}">
                <a16:creationId xmlns:a16="http://schemas.microsoft.com/office/drawing/2014/main" id="{A609D4C0-BF8D-673B-9F24-C21F4C4DA66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21677313" cy="12193588"/>
          </a:xfrm>
          <a:prstGeom prst="rect">
            <a:avLst/>
          </a:prstGeom>
        </p:spPr>
      </p:pic>
      <p:sp>
        <p:nvSpPr>
          <p:cNvPr id="9" name="Plassholder for tekst 8"/>
          <p:cNvSpPr>
            <a:spLocks noGrp="1"/>
          </p:cNvSpPr>
          <p:nvPr>
            <p:ph type="body" sz="quarter" idx="10" hasCustomPrompt="1"/>
          </p:nvPr>
        </p:nvSpPr>
        <p:spPr>
          <a:xfrm>
            <a:off x="1470961" y="1964522"/>
            <a:ext cx="9367695" cy="8264547"/>
          </a:xfrm>
        </p:spPr>
        <p:txBody>
          <a:bodyPr>
            <a:normAutofit/>
          </a:bodyPr>
          <a:lstStyle>
            <a:lvl1pPr marL="0" indent="0">
              <a:buNone/>
              <a:defRPr sz="7112" baseline="0">
                <a:solidFill>
                  <a:schemeClr val="bg1"/>
                </a:solidFill>
              </a:defRPr>
            </a:lvl1pPr>
          </a:lstStyle>
          <a:p>
            <a:pPr lvl="0"/>
            <a:r>
              <a:rPr lang="nb-NO"/>
              <a:t>Sitat eller kort introtekst som skal framheves</a:t>
            </a:r>
          </a:p>
        </p:txBody>
      </p:sp>
      <p:sp>
        <p:nvSpPr>
          <p:cNvPr id="11" name="Plassholder for tekst 10"/>
          <p:cNvSpPr>
            <a:spLocks noGrp="1"/>
          </p:cNvSpPr>
          <p:nvPr>
            <p:ph type="body" sz="quarter" idx="15" hasCustomPrompt="1"/>
          </p:nvPr>
        </p:nvSpPr>
        <p:spPr>
          <a:xfrm>
            <a:off x="5808843" y="10398421"/>
            <a:ext cx="5029814" cy="736700"/>
          </a:xfrm>
        </p:spPr>
        <p:txBody>
          <a:bodyPr lIns="0" rIns="0">
            <a:noAutofit/>
          </a:bodyPr>
          <a:lstStyle>
            <a:lvl1pPr marL="0" indent="0" algn="r">
              <a:buNone/>
              <a:defRPr sz="1778">
                <a:solidFill>
                  <a:schemeClr val="bg1"/>
                </a:solidFill>
              </a:defRPr>
            </a:lvl1pPr>
          </a:lstStyle>
          <a:p>
            <a:pPr lvl="0"/>
            <a:r>
              <a:rPr lang="nb-NO"/>
              <a:t>Sitat eller kilde</a:t>
            </a:r>
          </a:p>
        </p:txBody>
      </p:sp>
      <p:sp>
        <p:nvSpPr>
          <p:cNvPr id="2" name="Plassholder for tekst 4">
            <a:extLst>
              <a:ext uri="{FF2B5EF4-FFF2-40B4-BE49-F238E27FC236}">
                <a16:creationId xmlns:a16="http://schemas.microsoft.com/office/drawing/2014/main" id="{20021690-0C16-F531-8C99-2D39FEB63A60}"/>
              </a:ext>
            </a:extLst>
          </p:cNvPr>
          <p:cNvSpPr>
            <a:spLocks noGrp="1"/>
          </p:cNvSpPr>
          <p:nvPr>
            <p:ph type="body" sz="quarter" idx="16" hasCustomPrompt="1"/>
          </p:nvPr>
        </p:nvSpPr>
        <p:spPr>
          <a:xfrm>
            <a:off x="1470558" y="1472793"/>
            <a:ext cx="9368098" cy="453915"/>
          </a:xfrm>
        </p:spPr>
        <p:txBody>
          <a:bodyPr>
            <a:noAutofit/>
          </a:bodyPr>
          <a:lstStyle>
            <a:lvl1pPr marL="0" indent="0">
              <a:buNone/>
              <a:defRPr sz="1778" cap="all" baseline="0">
                <a:solidFill>
                  <a:schemeClr val="bg1"/>
                </a:solidFill>
              </a:defRPr>
            </a:lvl1pPr>
            <a:lvl2pPr>
              <a:defRPr sz="1778">
                <a:solidFill>
                  <a:schemeClr val="tx2"/>
                </a:solidFill>
              </a:defRPr>
            </a:lvl2pPr>
            <a:lvl3pPr>
              <a:defRPr sz="1778">
                <a:solidFill>
                  <a:schemeClr val="tx2"/>
                </a:solidFill>
              </a:defRPr>
            </a:lvl3pPr>
            <a:lvl4pPr>
              <a:defRPr sz="1778">
                <a:solidFill>
                  <a:schemeClr val="tx2"/>
                </a:solidFill>
              </a:defRPr>
            </a:lvl4pPr>
            <a:lvl5pPr>
              <a:defRPr sz="1778">
                <a:solidFill>
                  <a:schemeClr val="tx2"/>
                </a:solidFill>
              </a:defRPr>
            </a:lvl5pPr>
          </a:lstStyle>
          <a:p>
            <a:pPr lvl="0"/>
            <a:r>
              <a:rPr lang="nb-NO"/>
              <a:t>Valgfri Liten overskrift / stikktittel</a:t>
            </a:r>
          </a:p>
        </p:txBody>
      </p:sp>
      <p:pic>
        <p:nvPicPr>
          <p:cNvPr id="3" name="Grafikk 2">
            <a:extLst>
              <a:ext uri="{FF2B5EF4-FFF2-40B4-BE49-F238E27FC236}">
                <a16:creationId xmlns:a16="http://schemas.microsoft.com/office/drawing/2014/main" id="{5B829099-EB60-2A74-D76D-F915F7157E31}"/>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158797" y="11133999"/>
            <a:ext cx="5973245" cy="927694"/>
          </a:xfrm>
          <a:prstGeom prst="rect">
            <a:avLst/>
          </a:prstGeom>
        </p:spPr>
      </p:pic>
    </p:spTree>
    <p:extLst>
      <p:ext uri="{BB962C8B-B14F-4D97-AF65-F5344CB8AC3E}">
        <p14:creationId xmlns:p14="http://schemas.microsoft.com/office/powerpoint/2010/main" val="13029644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TRO BILDE blå">
    <p:bg>
      <p:bgPr>
        <a:solidFill>
          <a:schemeClr val="accent2"/>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3F388828-C9A0-97E4-7AC9-94B908393197}"/>
              </a:ext>
            </a:extLst>
          </p:cNvPr>
          <p:cNvSpPr/>
          <p:nvPr userDrawn="1"/>
        </p:nvSpPr>
        <p:spPr>
          <a:xfrm>
            <a:off x="1041190" y="10986692"/>
            <a:ext cx="5973245" cy="9276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779"/>
          </a:p>
        </p:txBody>
      </p:sp>
      <p:sp>
        <p:nvSpPr>
          <p:cNvPr id="9" name="Plassholder for tekst 8"/>
          <p:cNvSpPr>
            <a:spLocks noGrp="1"/>
          </p:cNvSpPr>
          <p:nvPr>
            <p:ph type="body" sz="quarter" idx="10" hasCustomPrompt="1"/>
          </p:nvPr>
        </p:nvSpPr>
        <p:spPr>
          <a:xfrm>
            <a:off x="1470961" y="1964522"/>
            <a:ext cx="9367695" cy="8264547"/>
          </a:xfrm>
        </p:spPr>
        <p:txBody>
          <a:bodyPr>
            <a:normAutofit/>
          </a:bodyPr>
          <a:lstStyle>
            <a:lvl1pPr marL="0" indent="0">
              <a:buNone/>
              <a:defRPr sz="7112" baseline="0">
                <a:solidFill>
                  <a:schemeClr val="bg1"/>
                </a:solidFill>
              </a:defRPr>
            </a:lvl1pPr>
          </a:lstStyle>
          <a:p>
            <a:pPr lvl="0"/>
            <a:r>
              <a:rPr lang="nb-NO"/>
              <a:t>Sitat eller kort introtekst som skal framheves.</a:t>
            </a:r>
          </a:p>
        </p:txBody>
      </p:sp>
      <p:sp>
        <p:nvSpPr>
          <p:cNvPr id="11" name="Plassholder for tekst 10"/>
          <p:cNvSpPr>
            <a:spLocks noGrp="1"/>
          </p:cNvSpPr>
          <p:nvPr>
            <p:ph type="body" sz="quarter" idx="15" hasCustomPrompt="1"/>
          </p:nvPr>
        </p:nvSpPr>
        <p:spPr>
          <a:xfrm>
            <a:off x="5808843" y="10398421"/>
            <a:ext cx="5029814" cy="736700"/>
          </a:xfrm>
        </p:spPr>
        <p:txBody>
          <a:bodyPr lIns="0" rIns="0">
            <a:noAutofit/>
          </a:bodyPr>
          <a:lstStyle>
            <a:lvl1pPr marL="0" indent="0" algn="r">
              <a:buNone/>
              <a:defRPr sz="1778">
                <a:solidFill>
                  <a:schemeClr val="bg1"/>
                </a:solidFill>
              </a:defRPr>
            </a:lvl1pPr>
          </a:lstStyle>
          <a:p>
            <a:pPr lvl="0"/>
            <a:r>
              <a:rPr lang="nb-NO"/>
              <a:t>Sitat eller kilde</a:t>
            </a:r>
          </a:p>
        </p:txBody>
      </p:sp>
      <p:sp>
        <p:nvSpPr>
          <p:cNvPr id="2" name="Content Placeholder 2">
            <a:extLst>
              <a:ext uri="{FF2B5EF4-FFF2-40B4-BE49-F238E27FC236}">
                <a16:creationId xmlns:a16="http://schemas.microsoft.com/office/drawing/2014/main" id="{510B2AC4-404B-B807-F6C3-69D9915B371D}"/>
              </a:ext>
            </a:extLst>
          </p:cNvPr>
          <p:cNvSpPr>
            <a:spLocks noGrp="1"/>
          </p:cNvSpPr>
          <p:nvPr>
            <p:ph idx="1" hasCustomPrompt="1"/>
          </p:nvPr>
        </p:nvSpPr>
        <p:spPr>
          <a:xfrm>
            <a:off x="12117870" y="812908"/>
            <a:ext cx="8071951" cy="10397631"/>
          </a:xfrm>
        </p:spPr>
        <p:txBody>
          <a:bodyPr/>
          <a:lstStyle>
            <a:lvl1pPr>
              <a:defRPr sz="5690">
                <a:solidFill>
                  <a:schemeClr val="bg1"/>
                </a:solidFill>
              </a:defRPr>
            </a:lvl1pPr>
            <a:lvl2pPr>
              <a:defRPr sz="4978">
                <a:solidFill>
                  <a:schemeClr val="bg1"/>
                </a:solidFill>
              </a:defRPr>
            </a:lvl2pPr>
            <a:lvl3pPr>
              <a:defRPr sz="4267">
                <a:solidFill>
                  <a:schemeClr val="bg1"/>
                </a:solidFill>
              </a:defRPr>
            </a:lvl3pPr>
            <a:lvl4pPr>
              <a:defRPr sz="3556">
                <a:solidFill>
                  <a:schemeClr val="bg1"/>
                </a:solidFill>
              </a:defRPr>
            </a:lvl4pPr>
            <a:lvl5pPr>
              <a:defRPr sz="3556">
                <a:solidFill>
                  <a:schemeClr val="bg1"/>
                </a:solidFill>
              </a:defRPr>
            </a:lvl5pPr>
            <a:lvl6pPr>
              <a:defRPr sz="3556"/>
            </a:lvl6pPr>
            <a:lvl7pPr>
              <a:defRPr sz="3556"/>
            </a:lvl7pPr>
            <a:lvl8pPr>
              <a:defRPr sz="3556"/>
            </a:lvl8pPr>
            <a:lvl9pPr>
              <a:defRPr sz="3556"/>
            </a:lvl9pPr>
          </a:lstStyle>
          <a:p>
            <a:pPr lvl="0"/>
            <a:r>
              <a:rPr lang="nb-NO"/>
              <a:t>Sett inn bilde eller grafikk</a:t>
            </a:r>
          </a:p>
          <a:p>
            <a:pPr lvl="1"/>
            <a:r>
              <a:rPr lang="nb-NO"/>
              <a:t>Andre nivå</a:t>
            </a:r>
          </a:p>
          <a:p>
            <a:pPr lvl="2"/>
            <a:r>
              <a:rPr lang="nb-NO"/>
              <a:t>Tredje nivå</a:t>
            </a:r>
          </a:p>
          <a:p>
            <a:pPr lvl="3"/>
            <a:r>
              <a:rPr lang="nb-NO"/>
              <a:t>Fjerde nivå</a:t>
            </a:r>
          </a:p>
          <a:p>
            <a:pPr lvl="4"/>
            <a:r>
              <a:rPr lang="nb-NO"/>
              <a:t>Femte nivå</a:t>
            </a:r>
            <a:endParaRPr lang="en-US"/>
          </a:p>
        </p:txBody>
      </p:sp>
      <p:sp>
        <p:nvSpPr>
          <p:cNvPr id="5" name="Plassholder for tekst 4">
            <a:extLst>
              <a:ext uri="{FF2B5EF4-FFF2-40B4-BE49-F238E27FC236}">
                <a16:creationId xmlns:a16="http://schemas.microsoft.com/office/drawing/2014/main" id="{420CC542-0AF1-6D8A-09F7-47E5D8239295}"/>
              </a:ext>
            </a:extLst>
          </p:cNvPr>
          <p:cNvSpPr>
            <a:spLocks noGrp="1"/>
          </p:cNvSpPr>
          <p:nvPr>
            <p:ph type="body" sz="quarter" idx="16" hasCustomPrompt="1"/>
          </p:nvPr>
        </p:nvSpPr>
        <p:spPr>
          <a:xfrm>
            <a:off x="1470558" y="1472793"/>
            <a:ext cx="9368098" cy="453915"/>
          </a:xfrm>
        </p:spPr>
        <p:txBody>
          <a:bodyPr>
            <a:noAutofit/>
          </a:bodyPr>
          <a:lstStyle>
            <a:lvl1pPr marL="0" indent="0">
              <a:buNone/>
              <a:defRPr sz="1778" cap="all" baseline="0">
                <a:solidFill>
                  <a:schemeClr val="bg1"/>
                </a:solidFill>
              </a:defRPr>
            </a:lvl1pPr>
            <a:lvl2pPr>
              <a:defRPr sz="1778">
                <a:solidFill>
                  <a:schemeClr val="tx2"/>
                </a:solidFill>
              </a:defRPr>
            </a:lvl2pPr>
            <a:lvl3pPr>
              <a:defRPr sz="1778">
                <a:solidFill>
                  <a:schemeClr val="tx2"/>
                </a:solidFill>
              </a:defRPr>
            </a:lvl3pPr>
            <a:lvl4pPr>
              <a:defRPr sz="1778">
                <a:solidFill>
                  <a:schemeClr val="tx2"/>
                </a:solidFill>
              </a:defRPr>
            </a:lvl4pPr>
            <a:lvl5pPr>
              <a:defRPr sz="1778">
                <a:solidFill>
                  <a:schemeClr val="tx2"/>
                </a:solidFill>
              </a:defRPr>
            </a:lvl5pPr>
          </a:lstStyle>
          <a:p>
            <a:pPr lvl="0"/>
            <a:r>
              <a:rPr lang="nb-NO"/>
              <a:t>Valgfri Liten overskrift / stikktittel</a:t>
            </a:r>
          </a:p>
        </p:txBody>
      </p:sp>
      <p:pic>
        <p:nvPicPr>
          <p:cNvPr id="3" name="Grafikk 2">
            <a:extLst>
              <a:ext uri="{FF2B5EF4-FFF2-40B4-BE49-F238E27FC236}">
                <a16:creationId xmlns:a16="http://schemas.microsoft.com/office/drawing/2014/main" id="{527CE1EC-F69A-24F5-606E-DF354A827A3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58797" y="11133999"/>
            <a:ext cx="5973245" cy="927694"/>
          </a:xfrm>
          <a:prstGeom prst="rect">
            <a:avLst/>
          </a:prstGeom>
        </p:spPr>
      </p:pic>
    </p:spTree>
    <p:extLst>
      <p:ext uri="{BB962C8B-B14F-4D97-AF65-F5344CB8AC3E}">
        <p14:creationId xmlns:p14="http://schemas.microsoft.com/office/powerpoint/2010/main" val="35907615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AKTA blå">
    <p:bg>
      <p:bgPr>
        <a:solidFill>
          <a:schemeClr val="accent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E3ACD792-686C-D697-F252-034385A3AA4D}"/>
              </a:ext>
            </a:extLst>
          </p:cNvPr>
          <p:cNvSpPr/>
          <p:nvPr userDrawn="1"/>
        </p:nvSpPr>
        <p:spPr>
          <a:xfrm>
            <a:off x="1041190" y="10986692"/>
            <a:ext cx="5973245" cy="9276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779"/>
          </a:p>
        </p:txBody>
      </p:sp>
      <p:sp>
        <p:nvSpPr>
          <p:cNvPr id="5" name="Rektangel 4"/>
          <p:cNvSpPr/>
          <p:nvPr userDrawn="1"/>
        </p:nvSpPr>
        <p:spPr>
          <a:xfrm>
            <a:off x="1490318" y="2286298"/>
            <a:ext cx="6012067" cy="6909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15" name="Rektangel 14"/>
          <p:cNvSpPr/>
          <p:nvPr userDrawn="1"/>
        </p:nvSpPr>
        <p:spPr>
          <a:xfrm>
            <a:off x="7832625" y="2286298"/>
            <a:ext cx="6012067" cy="690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16" name="Rektangel 15"/>
          <p:cNvSpPr/>
          <p:nvPr userDrawn="1"/>
        </p:nvSpPr>
        <p:spPr>
          <a:xfrm>
            <a:off x="14174930" y="2286298"/>
            <a:ext cx="6012067" cy="69097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9" name="Plassholder for innhold 8"/>
          <p:cNvSpPr>
            <a:spLocks noGrp="1"/>
          </p:cNvSpPr>
          <p:nvPr>
            <p:ph sz="quarter" idx="13"/>
          </p:nvPr>
        </p:nvSpPr>
        <p:spPr>
          <a:xfrm>
            <a:off x="1812091" y="2641946"/>
            <a:ext cx="5368522" cy="623227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17" name="Plassholder for innhold 8"/>
          <p:cNvSpPr>
            <a:spLocks noGrp="1"/>
          </p:cNvSpPr>
          <p:nvPr>
            <p:ph sz="quarter" idx="14"/>
          </p:nvPr>
        </p:nvSpPr>
        <p:spPr>
          <a:xfrm>
            <a:off x="8095122" y="2641946"/>
            <a:ext cx="5436264" cy="623227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18" name="Plassholder for innhold 8"/>
          <p:cNvSpPr>
            <a:spLocks noGrp="1"/>
          </p:cNvSpPr>
          <p:nvPr>
            <p:ph sz="quarter" idx="15"/>
          </p:nvPr>
        </p:nvSpPr>
        <p:spPr>
          <a:xfrm>
            <a:off x="14496703" y="2641946"/>
            <a:ext cx="5419328" cy="623227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p:txBody>
      </p:sp>
      <p:pic>
        <p:nvPicPr>
          <p:cNvPr id="2" name="Grafikk 1">
            <a:extLst>
              <a:ext uri="{FF2B5EF4-FFF2-40B4-BE49-F238E27FC236}">
                <a16:creationId xmlns:a16="http://schemas.microsoft.com/office/drawing/2014/main" id="{25AD52FD-D07A-A71F-1AEC-1689210134F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58797" y="11133999"/>
            <a:ext cx="5973245" cy="927694"/>
          </a:xfrm>
          <a:prstGeom prst="rect">
            <a:avLst/>
          </a:prstGeom>
        </p:spPr>
      </p:pic>
    </p:spTree>
    <p:extLst>
      <p:ext uri="{BB962C8B-B14F-4D97-AF65-F5344CB8AC3E}">
        <p14:creationId xmlns:p14="http://schemas.microsoft.com/office/powerpoint/2010/main" val="399614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ENGELSK blå_uten bilde">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B00A2280-44C4-6A87-82AB-5B669BB05E8F}"/>
              </a:ext>
            </a:extLst>
          </p:cNvPr>
          <p:cNvSpPr/>
          <p:nvPr userDrawn="1"/>
        </p:nvSpPr>
        <p:spPr>
          <a:xfrm>
            <a:off x="619352" y="2043877"/>
            <a:ext cx="20438609" cy="95230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pic>
        <p:nvPicPr>
          <p:cNvPr id="16" name="Bilde 15">
            <a:extLst>
              <a:ext uri="{FF2B5EF4-FFF2-40B4-BE49-F238E27FC236}">
                <a16:creationId xmlns:a16="http://schemas.microsoft.com/office/drawing/2014/main" id="{90692DBE-78EE-0961-E405-41FB09AEDC0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4047593"/>
            <a:ext cx="21677313" cy="8145994"/>
          </a:xfrm>
          <a:prstGeom prst="rect">
            <a:avLst/>
          </a:prstGeom>
        </p:spPr>
      </p:pic>
      <p:sp>
        <p:nvSpPr>
          <p:cNvPr id="13" name="Title 1"/>
          <p:cNvSpPr>
            <a:spLocks noGrp="1"/>
          </p:cNvSpPr>
          <p:nvPr>
            <p:ph type="ctrTitle"/>
          </p:nvPr>
        </p:nvSpPr>
        <p:spPr>
          <a:xfrm>
            <a:off x="1487495" y="2377132"/>
            <a:ext cx="7759235" cy="3719665"/>
          </a:xfrm>
        </p:spPr>
        <p:txBody>
          <a:bodyPr rIns="0" anchor="b">
            <a:normAutofit/>
          </a:bodyPr>
          <a:lstStyle>
            <a:lvl1pPr algn="l">
              <a:defRPr sz="7112" b="1">
                <a:solidFill>
                  <a:schemeClr val="bg1"/>
                </a:solidFill>
              </a:defRPr>
            </a:lvl1pPr>
          </a:lstStyle>
          <a:p>
            <a:r>
              <a:rPr lang="nb-NO"/>
              <a:t>Klikk for å redigere tittelstil</a:t>
            </a:r>
            <a:endParaRPr lang="en-US"/>
          </a:p>
        </p:txBody>
      </p:sp>
      <p:sp>
        <p:nvSpPr>
          <p:cNvPr id="22" name="Subtitle 2"/>
          <p:cNvSpPr>
            <a:spLocks noGrp="1"/>
          </p:cNvSpPr>
          <p:nvPr>
            <p:ph type="subTitle" idx="1"/>
          </p:nvPr>
        </p:nvSpPr>
        <p:spPr>
          <a:xfrm>
            <a:off x="1487496" y="6471788"/>
            <a:ext cx="7132624" cy="1328829"/>
          </a:xfrm>
        </p:spPr>
        <p:txBody>
          <a:bodyPr>
            <a:normAutofit/>
          </a:bodyPr>
          <a:lstStyle>
            <a:lvl1pPr marL="0" indent="0" algn="l">
              <a:buNone/>
              <a:defRPr sz="3556">
                <a:solidFill>
                  <a:schemeClr val="bg1"/>
                </a:solidFill>
              </a:defRPr>
            </a:lvl1pPr>
            <a:lvl2pPr marL="812902" indent="0" algn="ctr">
              <a:buNone/>
              <a:defRPr sz="3556"/>
            </a:lvl2pPr>
            <a:lvl3pPr marL="1625803" indent="0" algn="ctr">
              <a:buNone/>
              <a:defRPr sz="3200"/>
            </a:lvl3pPr>
            <a:lvl4pPr marL="2438705" indent="0" algn="ctr">
              <a:buNone/>
              <a:defRPr sz="2845"/>
            </a:lvl4pPr>
            <a:lvl5pPr marL="3251606" indent="0" algn="ctr">
              <a:buNone/>
              <a:defRPr sz="2845"/>
            </a:lvl5pPr>
            <a:lvl6pPr marL="4064508" indent="0" algn="ctr">
              <a:buNone/>
              <a:defRPr sz="2845"/>
            </a:lvl6pPr>
            <a:lvl7pPr marL="4877410" indent="0" algn="ctr">
              <a:buNone/>
              <a:defRPr sz="2845"/>
            </a:lvl7pPr>
            <a:lvl8pPr marL="5690311" indent="0" algn="ctr">
              <a:buNone/>
              <a:defRPr sz="2845"/>
            </a:lvl8pPr>
            <a:lvl9pPr marL="6503213" indent="0" algn="ctr">
              <a:buNone/>
              <a:defRPr sz="2845"/>
            </a:lvl9pPr>
          </a:lstStyle>
          <a:p>
            <a:r>
              <a:rPr lang="nb-NO"/>
              <a:t>Klikk for å redigere undertittelstil i malen</a:t>
            </a:r>
            <a:endParaRPr lang="en-US"/>
          </a:p>
        </p:txBody>
      </p:sp>
      <p:sp>
        <p:nvSpPr>
          <p:cNvPr id="23" name="Plassholder for tekst 10"/>
          <p:cNvSpPr>
            <a:spLocks noGrp="1"/>
          </p:cNvSpPr>
          <p:nvPr>
            <p:ph type="body" sz="quarter" idx="17" hasCustomPrompt="1"/>
          </p:nvPr>
        </p:nvSpPr>
        <p:spPr>
          <a:xfrm>
            <a:off x="1487495" y="8088582"/>
            <a:ext cx="7132627" cy="431697"/>
          </a:xfrm>
        </p:spPr>
        <p:txBody>
          <a:bodyPr lIns="0" rIns="0">
            <a:noAutofit/>
          </a:bodyPr>
          <a:lstStyle>
            <a:lvl1pPr marL="0" indent="0" algn="l">
              <a:buNone/>
              <a:defRPr sz="1778" b="1" cap="all" baseline="0">
                <a:solidFill>
                  <a:schemeClr val="bg1"/>
                </a:solidFill>
              </a:defRPr>
            </a:lvl1pPr>
          </a:lstStyle>
          <a:p>
            <a:pPr lvl="0"/>
            <a:r>
              <a:rPr lang="nb-NO"/>
              <a:t>Navn </a:t>
            </a:r>
            <a:r>
              <a:rPr lang="nb-NO" err="1"/>
              <a:t>Navnesen</a:t>
            </a:r>
            <a:endParaRPr lang="nb-NO"/>
          </a:p>
        </p:txBody>
      </p:sp>
      <p:sp>
        <p:nvSpPr>
          <p:cNvPr id="24" name="Plassholder for tekst 10"/>
          <p:cNvSpPr>
            <a:spLocks noGrp="1"/>
          </p:cNvSpPr>
          <p:nvPr>
            <p:ph type="body" sz="quarter" idx="18" hasCustomPrompt="1"/>
          </p:nvPr>
        </p:nvSpPr>
        <p:spPr>
          <a:xfrm>
            <a:off x="1487495" y="8467836"/>
            <a:ext cx="7132627" cy="320851"/>
          </a:xfrm>
        </p:spPr>
        <p:txBody>
          <a:bodyPr lIns="0" rIns="0">
            <a:noAutofit/>
          </a:bodyPr>
          <a:lstStyle>
            <a:lvl1pPr marL="0" indent="0" algn="l">
              <a:buNone/>
              <a:defRPr sz="1778" b="0" i="1" cap="none" baseline="0">
                <a:solidFill>
                  <a:schemeClr val="bg1"/>
                </a:solidFill>
              </a:defRPr>
            </a:lvl1pPr>
          </a:lstStyle>
          <a:p>
            <a:pPr lvl="0"/>
            <a:r>
              <a:rPr lang="nb-NO"/>
              <a:t>Tittel / Rolle</a:t>
            </a:r>
          </a:p>
        </p:txBody>
      </p:sp>
      <p:sp>
        <p:nvSpPr>
          <p:cNvPr id="2" name="Plassholder for tekst 10">
            <a:extLst>
              <a:ext uri="{FF2B5EF4-FFF2-40B4-BE49-F238E27FC236}">
                <a16:creationId xmlns:a16="http://schemas.microsoft.com/office/drawing/2014/main" id="{D86A70C0-78CA-0B60-0BA0-87232858BE1D}"/>
              </a:ext>
            </a:extLst>
          </p:cNvPr>
          <p:cNvSpPr>
            <a:spLocks noGrp="1"/>
          </p:cNvSpPr>
          <p:nvPr>
            <p:ph type="body" sz="quarter" idx="19" hasCustomPrompt="1"/>
          </p:nvPr>
        </p:nvSpPr>
        <p:spPr>
          <a:xfrm>
            <a:off x="1487494" y="9086824"/>
            <a:ext cx="3783242" cy="431697"/>
          </a:xfrm>
        </p:spPr>
        <p:txBody>
          <a:bodyPr lIns="0" rIns="0" anchor="b">
            <a:noAutofit/>
          </a:bodyPr>
          <a:lstStyle>
            <a:lvl1pPr marL="0" indent="0" algn="l">
              <a:buNone/>
              <a:defRPr sz="1422" b="0" i="0" cap="all" baseline="0">
                <a:solidFill>
                  <a:schemeClr val="bg1"/>
                </a:solidFill>
              </a:defRPr>
            </a:lvl1pPr>
          </a:lstStyle>
          <a:p>
            <a:pPr lvl="0"/>
            <a:r>
              <a:rPr lang="nb-NO"/>
              <a:t>Dato</a:t>
            </a:r>
          </a:p>
        </p:txBody>
      </p:sp>
      <p:pic>
        <p:nvPicPr>
          <p:cNvPr id="17" name="Grafikk 16">
            <a:extLst>
              <a:ext uri="{FF2B5EF4-FFF2-40B4-BE49-F238E27FC236}">
                <a16:creationId xmlns:a16="http://schemas.microsoft.com/office/drawing/2014/main" id="{5EA99D64-5FA8-1C46-7B0F-FF864944E174}"/>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48977" y="-86505"/>
            <a:ext cx="5876909" cy="2203859"/>
          </a:xfrm>
          <a:prstGeom prst="rect">
            <a:avLst/>
          </a:prstGeom>
        </p:spPr>
      </p:pic>
    </p:spTree>
    <p:extLst>
      <p:ext uri="{BB962C8B-B14F-4D97-AF65-F5344CB8AC3E}">
        <p14:creationId xmlns:p14="http://schemas.microsoft.com/office/powerpoint/2010/main" val="111842469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VSLUTNING blå">
    <p:bg>
      <p:bgPr>
        <a:solidFill>
          <a:schemeClr val="accent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1EB5A44-4C20-F68C-25DD-124CD55E00B3}"/>
              </a:ext>
            </a:extLst>
          </p:cNvPr>
          <p:cNvSpPr/>
          <p:nvPr userDrawn="1"/>
        </p:nvSpPr>
        <p:spPr>
          <a:xfrm>
            <a:off x="1041190" y="10986692"/>
            <a:ext cx="5973245" cy="9276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779"/>
          </a:p>
        </p:txBody>
      </p:sp>
      <p:pic>
        <p:nvPicPr>
          <p:cNvPr id="5" name="Bilde 4">
            <a:extLst>
              <a:ext uri="{FF2B5EF4-FFF2-40B4-BE49-F238E27FC236}">
                <a16:creationId xmlns:a16="http://schemas.microsoft.com/office/drawing/2014/main" id="{56767893-C895-DE69-0CEE-2215390CAAD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21677313" cy="12193588"/>
          </a:xfrm>
          <a:prstGeom prst="rect">
            <a:avLst/>
          </a:prstGeom>
        </p:spPr>
      </p:pic>
      <p:sp>
        <p:nvSpPr>
          <p:cNvPr id="8" name="Plassholder for tekst 7"/>
          <p:cNvSpPr>
            <a:spLocks noGrp="1"/>
          </p:cNvSpPr>
          <p:nvPr>
            <p:ph type="body" sz="quarter" idx="13" hasCustomPrompt="1"/>
          </p:nvPr>
        </p:nvSpPr>
        <p:spPr>
          <a:xfrm>
            <a:off x="1479028" y="3514853"/>
            <a:ext cx="5820133" cy="2581943"/>
          </a:xfrm>
        </p:spPr>
        <p:txBody>
          <a:bodyPr/>
          <a:lstStyle>
            <a:lvl1pPr marL="0" indent="0">
              <a:buNone/>
              <a:defRPr baseline="0">
                <a:solidFill>
                  <a:schemeClr val="bg1"/>
                </a:solidFill>
              </a:defRPr>
            </a:lvl1pPr>
            <a:lvl5pPr>
              <a:defRPr/>
            </a:lvl5pPr>
          </a:lstStyle>
          <a:p>
            <a:pPr lvl="0"/>
            <a:r>
              <a:rPr lang="nb-NO"/>
              <a:t>Takk for meg! Valgfri info / avslutning</a:t>
            </a:r>
          </a:p>
        </p:txBody>
      </p:sp>
      <p:sp>
        <p:nvSpPr>
          <p:cNvPr id="9" name="TekstSylinder 8"/>
          <p:cNvSpPr txBox="1"/>
          <p:nvPr userDrawn="1"/>
        </p:nvSpPr>
        <p:spPr>
          <a:xfrm>
            <a:off x="16644030" y="9989466"/>
            <a:ext cx="3545788" cy="954300"/>
          </a:xfrm>
          <a:prstGeom prst="rect">
            <a:avLst/>
          </a:prstGeom>
          <a:noFill/>
        </p:spPr>
        <p:txBody>
          <a:bodyPr wrap="square" lIns="0" rtlCol="0" anchor="b">
            <a:spAutoFit/>
          </a:bodyPr>
          <a:lstStyle/>
          <a:p>
            <a:r>
              <a:rPr lang="nb-NO" sz="1867">
                <a:solidFill>
                  <a:schemeClr val="bg1"/>
                </a:solidFill>
              </a:rPr>
              <a:t>Forsvarsbygg leverer bygg og anlegg til Forsvaret</a:t>
            </a:r>
            <a:r>
              <a:rPr lang="nb-NO" sz="1867" baseline="0">
                <a:solidFill>
                  <a:schemeClr val="bg1"/>
                </a:solidFill>
              </a:rPr>
              <a:t> i hele landet </a:t>
            </a:r>
            <a:br>
              <a:rPr lang="nb-NO" sz="1867" baseline="0">
                <a:solidFill>
                  <a:schemeClr val="bg1"/>
                </a:solidFill>
              </a:rPr>
            </a:br>
            <a:r>
              <a:rPr lang="nb-NO" sz="1867" baseline="0">
                <a:solidFill>
                  <a:schemeClr val="bg1"/>
                </a:solidFill>
              </a:rPr>
              <a:t>– i fred, krise og krig.</a:t>
            </a:r>
            <a:endParaRPr lang="nb-NO" sz="1867">
              <a:solidFill>
                <a:schemeClr val="bg1"/>
              </a:solidFill>
            </a:endParaRPr>
          </a:p>
        </p:txBody>
      </p:sp>
      <p:sp>
        <p:nvSpPr>
          <p:cNvPr id="7" name="Plassholder for tekst 10">
            <a:extLst>
              <a:ext uri="{FF2B5EF4-FFF2-40B4-BE49-F238E27FC236}">
                <a16:creationId xmlns:a16="http://schemas.microsoft.com/office/drawing/2014/main" id="{AC52C45F-347E-EAC5-764B-C3C691883EB2}"/>
              </a:ext>
            </a:extLst>
          </p:cNvPr>
          <p:cNvSpPr>
            <a:spLocks noGrp="1"/>
          </p:cNvSpPr>
          <p:nvPr>
            <p:ph type="body" sz="quarter" idx="20" hasCustomPrompt="1"/>
          </p:nvPr>
        </p:nvSpPr>
        <p:spPr>
          <a:xfrm>
            <a:off x="1479025" y="9140905"/>
            <a:ext cx="3783242" cy="314204"/>
          </a:xfrm>
        </p:spPr>
        <p:txBody>
          <a:bodyPr lIns="0" rIns="0" anchor="b">
            <a:noAutofit/>
          </a:bodyPr>
          <a:lstStyle>
            <a:lvl1pPr marL="0" indent="0" algn="l">
              <a:buNone/>
              <a:defRPr sz="1778" b="0" i="0" cap="none" baseline="0">
                <a:solidFill>
                  <a:schemeClr val="bg1"/>
                </a:solidFill>
              </a:defRPr>
            </a:lvl1pPr>
          </a:lstStyle>
          <a:p>
            <a:pPr lvl="0"/>
            <a:r>
              <a:rPr lang="nb-NO"/>
              <a:t>e-post</a:t>
            </a:r>
          </a:p>
        </p:txBody>
      </p:sp>
      <p:sp>
        <p:nvSpPr>
          <p:cNvPr id="10" name="Plassholder for tekst 10">
            <a:extLst>
              <a:ext uri="{FF2B5EF4-FFF2-40B4-BE49-F238E27FC236}">
                <a16:creationId xmlns:a16="http://schemas.microsoft.com/office/drawing/2014/main" id="{7F619827-BE63-0CF6-33EE-9365A3B6259C}"/>
              </a:ext>
            </a:extLst>
          </p:cNvPr>
          <p:cNvSpPr>
            <a:spLocks noGrp="1"/>
          </p:cNvSpPr>
          <p:nvPr>
            <p:ph type="body" sz="quarter" idx="21" hasCustomPrompt="1"/>
          </p:nvPr>
        </p:nvSpPr>
        <p:spPr>
          <a:xfrm>
            <a:off x="1479025" y="9490480"/>
            <a:ext cx="3783242" cy="318902"/>
          </a:xfrm>
        </p:spPr>
        <p:txBody>
          <a:bodyPr lIns="0" rIns="0" anchor="b">
            <a:noAutofit/>
          </a:bodyPr>
          <a:lstStyle>
            <a:lvl1pPr marL="0" indent="0" algn="l">
              <a:buNone/>
              <a:defRPr sz="1778" b="0" i="0" cap="none" baseline="0">
                <a:solidFill>
                  <a:schemeClr val="bg1"/>
                </a:solidFill>
              </a:defRPr>
            </a:lvl1pPr>
          </a:lstStyle>
          <a:p>
            <a:pPr lvl="0"/>
            <a:r>
              <a:rPr lang="nb-NO"/>
              <a:t>telefon</a:t>
            </a:r>
          </a:p>
        </p:txBody>
      </p:sp>
      <p:sp>
        <p:nvSpPr>
          <p:cNvPr id="13" name="Plassholder for tekst 10">
            <a:extLst>
              <a:ext uri="{FF2B5EF4-FFF2-40B4-BE49-F238E27FC236}">
                <a16:creationId xmlns:a16="http://schemas.microsoft.com/office/drawing/2014/main" id="{B4C759E6-D335-EAE7-F27B-69A7B2C1D801}"/>
              </a:ext>
            </a:extLst>
          </p:cNvPr>
          <p:cNvSpPr>
            <a:spLocks noGrp="1"/>
          </p:cNvSpPr>
          <p:nvPr>
            <p:ph type="body" sz="quarter" idx="17" hasCustomPrompt="1"/>
          </p:nvPr>
        </p:nvSpPr>
        <p:spPr>
          <a:xfrm>
            <a:off x="1487495" y="8088582"/>
            <a:ext cx="5811664" cy="431697"/>
          </a:xfrm>
        </p:spPr>
        <p:txBody>
          <a:bodyPr lIns="0" rIns="0">
            <a:noAutofit/>
          </a:bodyPr>
          <a:lstStyle>
            <a:lvl1pPr marL="0" indent="0" algn="l">
              <a:buNone/>
              <a:defRPr sz="1778" b="1" cap="all" baseline="0">
                <a:solidFill>
                  <a:schemeClr val="bg1"/>
                </a:solidFill>
              </a:defRPr>
            </a:lvl1pPr>
          </a:lstStyle>
          <a:p>
            <a:pPr lvl="0"/>
            <a:r>
              <a:rPr lang="nb-NO"/>
              <a:t>Navn </a:t>
            </a:r>
            <a:r>
              <a:rPr lang="nb-NO" err="1"/>
              <a:t>Navnesen</a:t>
            </a:r>
            <a:endParaRPr lang="nb-NO"/>
          </a:p>
        </p:txBody>
      </p:sp>
      <p:sp>
        <p:nvSpPr>
          <p:cNvPr id="14" name="Plassholder for tekst 10">
            <a:extLst>
              <a:ext uri="{FF2B5EF4-FFF2-40B4-BE49-F238E27FC236}">
                <a16:creationId xmlns:a16="http://schemas.microsoft.com/office/drawing/2014/main" id="{8FD809EA-2862-A80B-576F-5CC7DB5CA7BF}"/>
              </a:ext>
            </a:extLst>
          </p:cNvPr>
          <p:cNvSpPr>
            <a:spLocks noGrp="1"/>
          </p:cNvSpPr>
          <p:nvPr>
            <p:ph type="body" sz="quarter" idx="18" hasCustomPrompt="1"/>
          </p:nvPr>
        </p:nvSpPr>
        <p:spPr>
          <a:xfrm>
            <a:off x="1487495" y="8467836"/>
            <a:ext cx="5811664" cy="320851"/>
          </a:xfrm>
        </p:spPr>
        <p:txBody>
          <a:bodyPr lIns="0" rIns="0">
            <a:noAutofit/>
          </a:bodyPr>
          <a:lstStyle>
            <a:lvl1pPr marL="0" indent="0" algn="l">
              <a:buNone/>
              <a:defRPr sz="1778" b="0" i="1" cap="none" baseline="0">
                <a:solidFill>
                  <a:schemeClr val="bg1"/>
                </a:solidFill>
              </a:defRPr>
            </a:lvl1pPr>
          </a:lstStyle>
          <a:p>
            <a:pPr lvl="0"/>
            <a:r>
              <a:rPr lang="nb-NO"/>
              <a:t>Tittel / Rolle</a:t>
            </a:r>
          </a:p>
        </p:txBody>
      </p:sp>
      <p:sp>
        <p:nvSpPr>
          <p:cNvPr id="15" name="Plassholder for tekst 10">
            <a:extLst>
              <a:ext uri="{FF2B5EF4-FFF2-40B4-BE49-F238E27FC236}">
                <a16:creationId xmlns:a16="http://schemas.microsoft.com/office/drawing/2014/main" id="{D6D1B64D-7CFF-AD31-7A63-97C55E5AEFE1}"/>
              </a:ext>
            </a:extLst>
          </p:cNvPr>
          <p:cNvSpPr>
            <a:spLocks noGrp="1"/>
          </p:cNvSpPr>
          <p:nvPr>
            <p:ph type="body" sz="quarter" idx="19" hasCustomPrompt="1"/>
          </p:nvPr>
        </p:nvSpPr>
        <p:spPr>
          <a:xfrm>
            <a:off x="1479025" y="10512066"/>
            <a:ext cx="3783242" cy="431697"/>
          </a:xfrm>
        </p:spPr>
        <p:txBody>
          <a:bodyPr lIns="0" rIns="0" anchor="b">
            <a:noAutofit/>
          </a:bodyPr>
          <a:lstStyle>
            <a:lvl1pPr marL="0" indent="0" algn="l">
              <a:buNone/>
              <a:defRPr sz="1778" b="0" i="0" cap="all" baseline="0">
                <a:solidFill>
                  <a:schemeClr val="bg1"/>
                </a:solidFill>
              </a:defRPr>
            </a:lvl1pPr>
          </a:lstStyle>
          <a:p>
            <a:pPr lvl="0"/>
            <a:r>
              <a:rPr lang="nb-NO"/>
              <a:t>Dato</a:t>
            </a:r>
          </a:p>
        </p:txBody>
      </p:sp>
      <p:pic>
        <p:nvPicPr>
          <p:cNvPr id="2" name="Grafikk 1">
            <a:extLst>
              <a:ext uri="{FF2B5EF4-FFF2-40B4-BE49-F238E27FC236}">
                <a16:creationId xmlns:a16="http://schemas.microsoft.com/office/drawing/2014/main" id="{7181C709-7F82-79A9-BDD7-BC12C1CD2DC9}"/>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158797" y="11133999"/>
            <a:ext cx="5973245" cy="927694"/>
          </a:xfrm>
          <a:prstGeom prst="rect">
            <a:avLst/>
          </a:prstGeom>
        </p:spPr>
      </p:pic>
    </p:spTree>
    <p:extLst>
      <p:ext uri="{BB962C8B-B14F-4D97-AF65-F5344CB8AC3E}">
        <p14:creationId xmlns:p14="http://schemas.microsoft.com/office/powerpoint/2010/main" val="15760725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AGENDA brun">
    <p:bg>
      <p:bgPr>
        <a:solidFill>
          <a:schemeClr val="bg1"/>
        </a:solid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282787B-F665-1BFE-28AC-527CC8EFA9F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21677313" cy="12193588"/>
          </a:xfrm>
          <a:prstGeom prst="rect">
            <a:avLst/>
          </a:prstGeom>
        </p:spPr>
      </p:pic>
      <p:sp>
        <p:nvSpPr>
          <p:cNvPr id="9" name="Plassholder for tekst 6">
            <a:extLst>
              <a:ext uri="{FF2B5EF4-FFF2-40B4-BE49-F238E27FC236}">
                <a16:creationId xmlns:a16="http://schemas.microsoft.com/office/drawing/2014/main" id="{22E2C61E-22C4-E095-2F59-5F64A8E632F0}"/>
              </a:ext>
            </a:extLst>
          </p:cNvPr>
          <p:cNvSpPr>
            <a:spLocks noGrp="1"/>
          </p:cNvSpPr>
          <p:nvPr>
            <p:ph type="body" sz="quarter" idx="10" hasCustomPrompt="1"/>
          </p:nvPr>
        </p:nvSpPr>
        <p:spPr>
          <a:xfrm>
            <a:off x="1426140" y="4709046"/>
            <a:ext cx="9021462" cy="2794364"/>
          </a:xfrm>
        </p:spPr>
        <p:txBody>
          <a:bodyPr>
            <a:noAutofit/>
          </a:bodyPr>
          <a:lstStyle>
            <a:lvl1pPr marL="0" indent="0">
              <a:buFontTx/>
              <a:buNone/>
              <a:defRPr sz="15646" b="1">
                <a:latin typeface="+mj-lt"/>
              </a:defRPr>
            </a:lvl1pPr>
            <a:lvl2pPr marL="812902" indent="0">
              <a:buFontTx/>
              <a:buNone/>
              <a:defRPr>
                <a:latin typeface="+mj-lt"/>
              </a:defRPr>
            </a:lvl2pPr>
            <a:lvl3pPr marL="1625803" indent="0">
              <a:buFontTx/>
              <a:buNone/>
              <a:defRPr>
                <a:latin typeface="+mj-lt"/>
              </a:defRPr>
            </a:lvl3pPr>
            <a:lvl4pPr marL="2438705" indent="0">
              <a:buFontTx/>
              <a:buNone/>
              <a:defRPr>
                <a:latin typeface="+mj-lt"/>
              </a:defRPr>
            </a:lvl4pPr>
            <a:lvl5pPr marL="3251606" indent="0">
              <a:buFontTx/>
              <a:buNone/>
              <a:defRPr>
                <a:latin typeface="+mj-lt"/>
              </a:defRPr>
            </a:lvl5pPr>
          </a:lstStyle>
          <a:p>
            <a:pPr lvl="0"/>
            <a:r>
              <a:rPr lang="nb-NO"/>
              <a:t>Agenda</a:t>
            </a:r>
          </a:p>
        </p:txBody>
      </p:sp>
      <p:sp>
        <p:nvSpPr>
          <p:cNvPr id="10" name="Title 1">
            <a:extLst>
              <a:ext uri="{FF2B5EF4-FFF2-40B4-BE49-F238E27FC236}">
                <a16:creationId xmlns:a16="http://schemas.microsoft.com/office/drawing/2014/main" id="{89F3FF12-AAB4-E5BD-96CC-8F49D4607C7A}"/>
              </a:ext>
            </a:extLst>
          </p:cNvPr>
          <p:cNvSpPr>
            <a:spLocks noGrp="1"/>
          </p:cNvSpPr>
          <p:nvPr>
            <p:ph type="title"/>
          </p:nvPr>
        </p:nvSpPr>
        <p:spPr>
          <a:xfrm>
            <a:off x="1426140" y="8029229"/>
            <a:ext cx="9021462" cy="2482542"/>
          </a:xfrm>
        </p:spPr>
        <p:txBody>
          <a:bodyPr anchor="t">
            <a:normAutofit/>
          </a:bodyPr>
          <a:lstStyle>
            <a:lvl1pPr>
              <a:defRPr sz="3556" b="1"/>
            </a:lvl1pPr>
          </a:lstStyle>
          <a:p>
            <a:r>
              <a:rPr lang="nb-NO"/>
              <a:t>Klikk for å redigere tittelstil</a:t>
            </a:r>
            <a:endParaRPr lang="en-US"/>
          </a:p>
        </p:txBody>
      </p:sp>
      <p:sp>
        <p:nvSpPr>
          <p:cNvPr id="11" name="Text Placeholder 3">
            <a:extLst>
              <a:ext uri="{FF2B5EF4-FFF2-40B4-BE49-F238E27FC236}">
                <a16:creationId xmlns:a16="http://schemas.microsoft.com/office/drawing/2014/main" id="{BF84DF6B-A135-78DD-4889-19A2A0F32014}"/>
              </a:ext>
            </a:extLst>
          </p:cNvPr>
          <p:cNvSpPr>
            <a:spLocks noGrp="1"/>
          </p:cNvSpPr>
          <p:nvPr>
            <p:ph type="body" sz="half" idx="2" hasCustomPrompt="1"/>
          </p:nvPr>
        </p:nvSpPr>
        <p:spPr>
          <a:xfrm>
            <a:off x="12125750" y="2269363"/>
            <a:ext cx="7660055" cy="8940181"/>
          </a:xfrm>
        </p:spPr>
        <p:txBody>
          <a:bodyPr>
            <a:normAutofit/>
          </a:bodyPr>
          <a:lstStyle>
            <a:lvl1pPr marL="609676" indent="-609676">
              <a:buFont typeface="Arial" panose="020B0604020202020204" pitchFamily="34" charset="0"/>
              <a:buChar char="•"/>
              <a:defRPr sz="3556">
                <a:solidFill>
                  <a:schemeClr val="tx1"/>
                </a:solidFill>
              </a:defRPr>
            </a:lvl1pPr>
            <a:lvl2pPr marL="1148144" indent="-508064">
              <a:buFont typeface="Arial" panose="020B0604020202020204" pitchFamily="34" charset="0"/>
              <a:buChar char="•"/>
              <a:defRPr sz="2845">
                <a:solidFill>
                  <a:schemeClr val="tx1"/>
                </a:solidFill>
              </a:defRPr>
            </a:lvl2pPr>
            <a:lvl3pPr marL="1264958" indent="-304838">
              <a:buFont typeface="Arial" panose="020B0604020202020204" pitchFamily="34" charset="0"/>
              <a:buChar char="•"/>
              <a:defRPr sz="2134">
                <a:solidFill>
                  <a:schemeClr val="tx1"/>
                </a:solidFill>
              </a:defRPr>
            </a:lvl3pPr>
            <a:lvl4pPr marL="2438705" indent="0">
              <a:buNone/>
              <a:defRPr sz="1778"/>
            </a:lvl4pPr>
            <a:lvl5pPr marL="3251606" indent="0">
              <a:buNone/>
              <a:defRPr sz="1778"/>
            </a:lvl5pPr>
            <a:lvl6pPr marL="4064508" indent="0">
              <a:buNone/>
              <a:defRPr sz="1778"/>
            </a:lvl6pPr>
            <a:lvl7pPr marL="4877410" indent="0">
              <a:buNone/>
              <a:defRPr sz="1778"/>
            </a:lvl7pPr>
            <a:lvl8pPr marL="5690311" indent="0">
              <a:buNone/>
              <a:defRPr sz="1778"/>
            </a:lvl8pPr>
            <a:lvl9pPr marL="6503213" indent="0">
              <a:buNone/>
              <a:defRPr sz="1778"/>
            </a:lvl9pPr>
          </a:lstStyle>
          <a:p>
            <a:pPr lvl="0"/>
            <a:r>
              <a:rPr lang="nb-NO"/>
              <a:t>Rediger tekststiler i malen</a:t>
            </a:r>
          </a:p>
          <a:p>
            <a:pPr lvl="0"/>
            <a:r>
              <a:rPr lang="nb-NO"/>
              <a:t>Tekst med innrykk</a:t>
            </a:r>
          </a:p>
          <a:p>
            <a:pPr lvl="1"/>
            <a:r>
              <a:rPr lang="nb-NO"/>
              <a:t>Tekst med innrykk</a:t>
            </a:r>
          </a:p>
          <a:p>
            <a:pPr lvl="2"/>
            <a:r>
              <a:rPr lang="nb-NO"/>
              <a:t>Tekst med innrykk</a:t>
            </a:r>
          </a:p>
        </p:txBody>
      </p:sp>
    </p:spTree>
    <p:extLst>
      <p:ext uri="{BB962C8B-B14F-4D97-AF65-F5344CB8AC3E}">
        <p14:creationId xmlns:p14="http://schemas.microsoft.com/office/powerpoint/2010/main" val="2525853701"/>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TAT brun">
    <p:spTree>
      <p:nvGrpSpPr>
        <p:cNvPr id="1" name=""/>
        <p:cNvGrpSpPr/>
        <p:nvPr/>
      </p:nvGrpSpPr>
      <p:grpSpPr>
        <a:xfrm>
          <a:off x="0" y="0"/>
          <a:ext cx="0" cy="0"/>
          <a:chOff x="0" y="0"/>
          <a:chExt cx="0" cy="0"/>
        </a:xfrm>
      </p:grpSpPr>
      <p:pic>
        <p:nvPicPr>
          <p:cNvPr id="3" name="Bilde 2" descr="Et bilde som inneholder tekst&#10;&#10;Automatisk generert beskrivelse">
            <a:extLst>
              <a:ext uri="{FF2B5EF4-FFF2-40B4-BE49-F238E27FC236}">
                <a16:creationId xmlns:a16="http://schemas.microsoft.com/office/drawing/2014/main" id="{CBF5C94C-4D2F-F6F0-6777-CC5B3489154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21677313" cy="12193588"/>
          </a:xfrm>
          <a:prstGeom prst="rect">
            <a:avLst/>
          </a:prstGeom>
        </p:spPr>
      </p:pic>
      <p:sp>
        <p:nvSpPr>
          <p:cNvPr id="11" name="Plassholder for tekst 10"/>
          <p:cNvSpPr>
            <a:spLocks noGrp="1"/>
          </p:cNvSpPr>
          <p:nvPr>
            <p:ph type="body" sz="quarter" idx="15" hasCustomPrompt="1"/>
          </p:nvPr>
        </p:nvSpPr>
        <p:spPr>
          <a:xfrm>
            <a:off x="9517697" y="10398421"/>
            <a:ext cx="6435452" cy="736700"/>
          </a:xfrm>
        </p:spPr>
        <p:txBody>
          <a:bodyPr lIns="0" rIns="0">
            <a:noAutofit/>
          </a:bodyPr>
          <a:lstStyle>
            <a:lvl1pPr marL="0" indent="0" algn="r">
              <a:buNone/>
              <a:defRPr sz="1778">
                <a:solidFill>
                  <a:schemeClr val="tx1"/>
                </a:solidFill>
              </a:defRPr>
            </a:lvl1pPr>
          </a:lstStyle>
          <a:p>
            <a:pPr lvl="0"/>
            <a:r>
              <a:rPr lang="nb-NO"/>
              <a:t>Sitat eller kilde</a:t>
            </a:r>
          </a:p>
        </p:txBody>
      </p:sp>
      <p:sp>
        <p:nvSpPr>
          <p:cNvPr id="5" name="Plassholder for tekst 8">
            <a:extLst>
              <a:ext uri="{FF2B5EF4-FFF2-40B4-BE49-F238E27FC236}">
                <a16:creationId xmlns:a16="http://schemas.microsoft.com/office/drawing/2014/main" id="{11CBC544-753E-8051-6600-402BD75F04E4}"/>
              </a:ext>
            </a:extLst>
          </p:cNvPr>
          <p:cNvSpPr>
            <a:spLocks noGrp="1"/>
          </p:cNvSpPr>
          <p:nvPr>
            <p:ph type="body" sz="quarter" idx="10" hasCustomPrompt="1"/>
          </p:nvPr>
        </p:nvSpPr>
        <p:spPr>
          <a:xfrm>
            <a:off x="5724166" y="3981303"/>
            <a:ext cx="10228982" cy="5940987"/>
          </a:xfrm>
          <a:solidFill>
            <a:schemeClr val="bg1"/>
          </a:solidFill>
        </p:spPr>
        <p:txBody>
          <a:bodyPr lIns="360000" tIns="360000" rIns="360000" bIns="360000" anchor="ctr">
            <a:normAutofit/>
          </a:bodyPr>
          <a:lstStyle>
            <a:lvl1pPr marL="0" indent="0">
              <a:lnSpc>
                <a:spcPct val="100000"/>
              </a:lnSpc>
              <a:spcBef>
                <a:spcPts val="2134"/>
              </a:spcBef>
              <a:buNone/>
              <a:defRPr sz="4978" baseline="0">
                <a:solidFill>
                  <a:schemeClr val="tx1"/>
                </a:solidFill>
              </a:defRPr>
            </a:lvl1pPr>
          </a:lstStyle>
          <a:p>
            <a:pPr lvl="0"/>
            <a:r>
              <a:rPr lang="nb-NO"/>
              <a:t>Sitat eller kort introtekst som skal framheves</a:t>
            </a:r>
          </a:p>
        </p:txBody>
      </p:sp>
    </p:spTree>
    <p:extLst>
      <p:ext uri="{BB962C8B-B14F-4D97-AF65-F5344CB8AC3E}">
        <p14:creationId xmlns:p14="http://schemas.microsoft.com/office/powerpoint/2010/main" val="23295488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APITTEL brun">
    <p:bg>
      <p:bgPr>
        <a:solidFill>
          <a:schemeClr val="bg1">
            <a:lumMod val="95000"/>
          </a:schemeClr>
        </a:solidFill>
        <a:effectLst/>
      </p:bgPr>
    </p:bg>
    <p:spTree>
      <p:nvGrpSpPr>
        <p:cNvPr id="1" name=""/>
        <p:cNvGrpSpPr/>
        <p:nvPr/>
      </p:nvGrpSpPr>
      <p:grpSpPr>
        <a:xfrm>
          <a:off x="0" y="0"/>
          <a:ext cx="0" cy="0"/>
          <a:chOff x="0" y="0"/>
          <a:chExt cx="0" cy="0"/>
        </a:xfrm>
      </p:grpSpPr>
      <p:pic>
        <p:nvPicPr>
          <p:cNvPr id="4" name="Bilde 3" descr="Et bilde som inneholder pil&#10;&#10;Automatisk generert beskrivelse">
            <a:extLst>
              <a:ext uri="{FF2B5EF4-FFF2-40B4-BE49-F238E27FC236}">
                <a16:creationId xmlns:a16="http://schemas.microsoft.com/office/drawing/2014/main" id="{EB9506B2-144C-74B6-F53E-35ADE4B2BC1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21677313" cy="12193588"/>
          </a:xfrm>
          <a:prstGeom prst="rect">
            <a:avLst/>
          </a:prstGeom>
        </p:spPr>
      </p:pic>
      <p:sp>
        <p:nvSpPr>
          <p:cNvPr id="7" name="Plassholder for tekst 6"/>
          <p:cNvSpPr>
            <a:spLocks noGrp="1"/>
          </p:cNvSpPr>
          <p:nvPr>
            <p:ph type="body" sz="quarter" idx="16" hasCustomPrompt="1"/>
          </p:nvPr>
        </p:nvSpPr>
        <p:spPr>
          <a:xfrm>
            <a:off x="1490318" y="880651"/>
            <a:ext cx="5029814" cy="5131468"/>
          </a:xfrm>
        </p:spPr>
        <p:txBody>
          <a:bodyPr>
            <a:normAutofit/>
          </a:bodyPr>
          <a:lstStyle>
            <a:lvl1pPr marL="0" indent="0" algn="r">
              <a:buNone/>
              <a:defRPr sz="35560">
                <a:solidFill>
                  <a:schemeClr val="tx1"/>
                </a:solidFill>
              </a:defRPr>
            </a:lvl1pPr>
          </a:lstStyle>
          <a:p>
            <a:pPr lvl="0"/>
            <a:r>
              <a:rPr lang="nb-NO"/>
              <a:t>xx</a:t>
            </a:r>
          </a:p>
        </p:txBody>
      </p:sp>
      <p:sp>
        <p:nvSpPr>
          <p:cNvPr id="8" name="Plassholder for tekst 9"/>
          <p:cNvSpPr>
            <a:spLocks noGrp="1"/>
          </p:cNvSpPr>
          <p:nvPr>
            <p:ph type="body" sz="quarter" idx="17" hasCustomPrompt="1"/>
          </p:nvPr>
        </p:nvSpPr>
        <p:spPr>
          <a:xfrm>
            <a:off x="9026572" y="4826631"/>
            <a:ext cx="9568501" cy="2337104"/>
          </a:xfrm>
        </p:spPr>
        <p:txBody>
          <a:bodyPr>
            <a:normAutofit/>
          </a:bodyPr>
          <a:lstStyle>
            <a:lvl1pPr marL="0" indent="0">
              <a:buNone/>
              <a:defRPr sz="7112" b="1" baseline="0">
                <a:solidFill>
                  <a:schemeClr val="tx1"/>
                </a:solidFill>
              </a:defRPr>
            </a:lvl1pPr>
            <a:lvl5pPr>
              <a:defRPr/>
            </a:lvl5pPr>
          </a:lstStyle>
          <a:p>
            <a:pPr lvl="0"/>
            <a:r>
              <a:rPr lang="nb-NO"/>
              <a:t>Kapittel / Introside for nytt tema</a:t>
            </a:r>
          </a:p>
        </p:txBody>
      </p:sp>
      <p:sp>
        <p:nvSpPr>
          <p:cNvPr id="9" name="Plassholder for tekst 9"/>
          <p:cNvSpPr>
            <a:spLocks noGrp="1"/>
          </p:cNvSpPr>
          <p:nvPr>
            <p:ph type="body" sz="quarter" idx="18" hasCustomPrompt="1"/>
          </p:nvPr>
        </p:nvSpPr>
        <p:spPr>
          <a:xfrm>
            <a:off x="9026571" y="7756481"/>
            <a:ext cx="9602372" cy="2337104"/>
          </a:xfrm>
        </p:spPr>
        <p:txBody>
          <a:bodyPr>
            <a:normAutofit/>
          </a:bodyPr>
          <a:lstStyle>
            <a:lvl1pPr marL="0" indent="0">
              <a:buNone/>
              <a:defRPr sz="3556" baseline="0">
                <a:solidFill>
                  <a:schemeClr val="tx1"/>
                </a:solidFill>
              </a:defRPr>
            </a:lvl1pPr>
            <a:lvl5pPr>
              <a:defRPr/>
            </a:lvl5pPr>
          </a:lstStyle>
          <a:p>
            <a:pPr lvl="0"/>
            <a:r>
              <a:rPr lang="nb-NO"/>
              <a:t>Valgfri undertekst / ingress</a:t>
            </a:r>
          </a:p>
        </p:txBody>
      </p:sp>
    </p:spTree>
    <p:extLst>
      <p:ext uri="{BB962C8B-B14F-4D97-AF65-F5344CB8AC3E}">
        <p14:creationId xmlns:p14="http://schemas.microsoft.com/office/powerpoint/2010/main" val="13967748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TRO brun">
    <p:bg>
      <p:bgPr>
        <a:solidFill>
          <a:schemeClr val="bg1">
            <a:lumMod val="95000"/>
          </a:schemeClr>
        </a:solid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1C17EC97-E109-F012-CDAB-6CC0539D668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21677313" cy="12193588"/>
          </a:xfrm>
          <a:prstGeom prst="rect">
            <a:avLst/>
          </a:prstGeom>
        </p:spPr>
      </p:pic>
      <p:sp>
        <p:nvSpPr>
          <p:cNvPr id="9" name="Plassholder for tekst 8"/>
          <p:cNvSpPr>
            <a:spLocks noGrp="1"/>
          </p:cNvSpPr>
          <p:nvPr>
            <p:ph type="body" sz="quarter" idx="10" hasCustomPrompt="1"/>
          </p:nvPr>
        </p:nvSpPr>
        <p:spPr>
          <a:xfrm>
            <a:off x="1470961" y="1964522"/>
            <a:ext cx="9367695" cy="8264547"/>
          </a:xfrm>
        </p:spPr>
        <p:txBody>
          <a:bodyPr>
            <a:normAutofit/>
          </a:bodyPr>
          <a:lstStyle>
            <a:lvl1pPr marL="0" indent="0">
              <a:buNone/>
              <a:defRPr sz="7112" baseline="0">
                <a:solidFill>
                  <a:schemeClr val="tx1"/>
                </a:solidFill>
              </a:defRPr>
            </a:lvl1pPr>
          </a:lstStyle>
          <a:p>
            <a:pPr lvl="0"/>
            <a:r>
              <a:rPr lang="nb-NO"/>
              <a:t>Sitat eller kort introtekst som skal framheves</a:t>
            </a:r>
          </a:p>
        </p:txBody>
      </p:sp>
      <p:sp>
        <p:nvSpPr>
          <p:cNvPr id="11" name="Plassholder for tekst 10"/>
          <p:cNvSpPr>
            <a:spLocks noGrp="1"/>
          </p:cNvSpPr>
          <p:nvPr>
            <p:ph type="body" sz="quarter" idx="15" hasCustomPrompt="1"/>
          </p:nvPr>
        </p:nvSpPr>
        <p:spPr>
          <a:xfrm>
            <a:off x="5808843" y="10398421"/>
            <a:ext cx="5029814" cy="736700"/>
          </a:xfrm>
        </p:spPr>
        <p:txBody>
          <a:bodyPr lIns="0" rIns="0">
            <a:noAutofit/>
          </a:bodyPr>
          <a:lstStyle>
            <a:lvl1pPr marL="0" indent="0" algn="r">
              <a:buNone/>
              <a:defRPr sz="1778">
                <a:solidFill>
                  <a:schemeClr val="tx1"/>
                </a:solidFill>
              </a:defRPr>
            </a:lvl1pPr>
          </a:lstStyle>
          <a:p>
            <a:pPr lvl="0"/>
            <a:r>
              <a:rPr lang="nb-NO"/>
              <a:t>Sitat eller kilde</a:t>
            </a:r>
          </a:p>
        </p:txBody>
      </p:sp>
      <p:sp>
        <p:nvSpPr>
          <p:cNvPr id="2" name="Plassholder for tekst 4">
            <a:extLst>
              <a:ext uri="{FF2B5EF4-FFF2-40B4-BE49-F238E27FC236}">
                <a16:creationId xmlns:a16="http://schemas.microsoft.com/office/drawing/2014/main" id="{20021690-0C16-F531-8C99-2D39FEB63A60}"/>
              </a:ext>
            </a:extLst>
          </p:cNvPr>
          <p:cNvSpPr>
            <a:spLocks noGrp="1"/>
          </p:cNvSpPr>
          <p:nvPr>
            <p:ph type="body" sz="quarter" idx="16" hasCustomPrompt="1"/>
          </p:nvPr>
        </p:nvSpPr>
        <p:spPr>
          <a:xfrm>
            <a:off x="1470558" y="1472793"/>
            <a:ext cx="9368098" cy="453915"/>
          </a:xfrm>
        </p:spPr>
        <p:txBody>
          <a:bodyPr>
            <a:noAutofit/>
          </a:bodyPr>
          <a:lstStyle>
            <a:lvl1pPr marL="0" indent="0">
              <a:buNone/>
              <a:defRPr sz="1778" cap="all" baseline="0">
                <a:solidFill>
                  <a:schemeClr val="tx1"/>
                </a:solidFill>
              </a:defRPr>
            </a:lvl1pPr>
            <a:lvl2pPr>
              <a:defRPr sz="1778">
                <a:solidFill>
                  <a:schemeClr val="tx2"/>
                </a:solidFill>
              </a:defRPr>
            </a:lvl2pPr>
            <a:lvl3pPr>
              <a:defRPr sz="1778">
                <a:solidFill>
                  <a:schemeClr val="tx2"/>
                </a:solidFill>
              </a:defRPr>
            </a:lvl3pPr>
            <a:lvl4pPr>
              <a:defRPr sz="1778">
                <a:solidFill>
                  <a:schemeClr val="tx2"/>
                </a:solidFill>
              </a:defRPr>
            </a:lvl4pPr>
            <a:lvl5pPr>
              <a:defRPr sz="1778">
                <a:solidFill>
                  <a:schemeClr val="tx2"/>
                </a:solidFill>
              </a:defRPr>
            </a:lvl5pPr>
          </a:lstStyle>
          <a:p>
            <a:pPr lvl="0"/>
            <a:r>
              <a:rPr lang="nb-NO"/>
              <a:t>Valgfri Liten overskrift / stikktittel</a:t>
            </a:r>
          </a:p>
        </p:txBody>
      </p:sp>
    </p:spTree>
    <p:extLst>
      <p:ext uri="{BB962C8B-B14F-4D97-AF65-F5344CB8AC3E}">
        <p14:creationId xmlns:p14="http://schemas.microsoft.com/office/powerpoint/2010/main" val="11432694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TRO BILDE grå">
    <p:bg>
      <p:bgPr>
        <a:solidFill>
          <a:schemeClr val="bg1">
            <a:lumMod val="95000"/>
          </a:schemeClr>
        </a:solidFill>
        <a:effectLst/>
      </p:bgPr>
    </p:bg>
    <p:spTree>
      <p:nvGrpSpPr>
        <p:cNvPr id="1" name=""/>
        <p:cNvGrpSpPr/>
        <p:nvPr/>
      </p:nvGrpSpPr>
      <p:grpSpPr>
        <a:xfrm>
          <a:off x="0" y="0"/>
          <a:ext cx="0" cy="0"/>
          <a:chOff x="0" y="0"/>
          <a:chExt cx="0" cy="0"/>
        </a:xfrm>
      </p:grpSpPr>
      <p:sp>
        <p:nvSpPr>
          <p:cNvPr id="9" name="Plassholder for tekst 8"/>
          <p:cNvSpPr>
            <a:spLocks noGrp="1"/>
          </p:cNvSpPr>
          <p:nvPr>
            <p:ph type="body" sz="quarter" idx="10" hasCustomPrompt="1"/>
          </p:nvPr>
        </p:nvSpPr>
        <p:spPr>
          <a:xfrm>
            <a:off x="1470961" y="1964522"/>
            <a:ext cx="9367695" cy="8264547"/>
          </a:xfrm>
        </p:spPr>
        <p:txBody>
          <a:bodyPr>
            <a:normAutofit/>
          </a:bodyPr>
          <a:lstStyle>
            <a:lvl1pPr marL="0" indent="0">
              <a:buNone/>
              <a:defRPr sz="7112" baseline="0">
                <a:solidFill>
                  <a:schemeClr val="tx1"/>
                </a:solidFill>
              </a:defRPr>
            </a:lvl1pPr>
          </a:lstStyle>
          <a:p>
            <a:pPr lvl="0"/>
            <a:r>
              <a:rPr lang="nb-NO"/>
              <a:t>Sitat eller kort introtekst som skal framheves</a:t>
            </a:r>
          </a:p>
        </p:txBody>
      </p:sp>
      <p:sp>
        <p:nvSpPr>
          <p:cNvPr id="11" name="Plassholder for tekst 10"/>
          <p:cNvSpPr>
            <a:spLocks noGrp="1"/>
          </p:cNvSpPr>
          <p:nvPr>
            <p:ph type="body" sz="quarter" idx="15" hasCustomPrompt="1"/>
          </p:nvPr>
        </p:nvSpPr>
        <p:spPr>
          <a:xfrm>
            <a:off x="5808843" y="10398421"/>
            <a:ext cx="5029814" cy="736700"/>
          </a:xfrm>
        </p:spPr>
        <p:txBody>
          <a:bodyPr lIns="0" rIns="0">
            <a:noAutofit/>
          </a:bodyPr>
          <a:lstStyle>
            <a:lvl1pPr marL="0" indent="0" algn="r">
              <a:buNone/>
              <a:defRPr sz="1778">
                <a:solidFill>
                  <a:schemeClr val="tx1"/>
                </a:solidFill>
              </a:defRPr>
            </a:lvl1pPr>
          </a:lstStyle>
          <a:p>
            <a:pPr lvl="0"/>
            <a:r>
              <a:rPr lang="nb-NO"/>
              <a:t>Sitat eller kilde</a:t>
            </a:r>
          </a:p>
        </p:txBody>
      </p:sp>
      <p:sp>
        <p:nvSpPr>
          <p:cNvPr id="2" name="Content Placeholder 2">
            <a:extLst>
              <a:ext uri="{FF2B5EF4-FFF2-40B4-BE49-F238E27FC236}">
                <a16:creationId xmlns:a16="http://schemas.microsoft.com/office/drawing/2014/main" id="{510B2AC4-404B-B807-F6C3-69D9915B371D}"/>
              </a:ext>
            </a:extLst>
          </p:cNvPr>
          <p:cNvSpPr>
            <a:spLocks noGrp="1"/>
          </p:cNvSpPr>
          <p:nvPr>
            <p:ph idx="1" hasCustomPrompt="1"/>
          </p:nvPr>
        </p:nvSpPr>
        <p:spPr>
          <a:xfrm>
            <a:off x="12117870" y="812908"/>
            <a:ext cx="8071951" cy="10397631"/>
          </a:xfrm>
        </p:spPr>
        <p:txBody>
          <a:bodyPr/>
          <a:lstStyle>
            <a:lvl1pPr>
              <a:defRPr sz="5690">
                <a:solidFill>
                  <a:schemeClr val="tx1"/>
                </a:solidFill>
              </a:defRPr>
            </a:lvl1pPr>
            <a:lvl2pPr>
              <a:defRPr sz="4978">
                <a:solidFill>
                  <a:schemeClr val="tx1"/>
                </a:solidFill>
              </a:defRPr>
            </a:lvl2pPr>
            <a:lvl3pPr>
              <a:defRPr sz="4267">
                <a:solidFill>
                  <a:schemeClr val="tx1"/>
                </a:solidFill>
              </a:defRPr>
            </a:lvl3pPr>
            <a:lvl4pPr>
              <a:defRPr sz="3556">
                <a:solidFill>
                  <a:schemeClr val="tx1"/>
                </a:solidFill>
              </a:defRPr>
            </a:lvl4pPr>
            <a:lvl5pPr>
              <a:defRPr sz="3556">
                <a:solidFill>
                  <a:schemeClr val="tx1"/>
                </a:solidFill>
              </a:defRPr>
            </a:lvl5pPr>
            <a:lvl6pPr>
              <a:defRPr sz="3556"/>
            </a:lvl6pPr>
            <a:lvl7pPr>
              <a:defRPr sz="3556"/>
            </a:lvl7pPr>
            <a:lvl8pPr>
              <a:defRPr sz="3556"/>
            </a:lvl8pPr>
            <a:lvl9pPr>
              <a:defRPr sz="3556"/>
            </a:lvl9pPr>
          </a:lstStyle>
          <a:p>
            <a:pPr lvl="0"/>
            <a:r>
              <a:rPr lang="nb-NO"/>
              <a:t>Sett inn bilde eller grafikk</a:t>
            </a:r>
          </a:p>
          <a:p>
            <a:pPr lvl="1"/>
            <a:r>
              <a:rPr lang="nb-NO"/>
              <a:t>Andre nivå</a:t>
            </a:r>
          </a:p>
          <a:p>
            <a:pPr lvl="2"/>
            <a:r>
              <a:rPr lang="nb-NO"/>
              <a:t>Tredje nivå</a:t>
            </a:r>
          </a:p>
          <a:p>
            <a:pPr lvl="3"/>
            <a:r>
              <a:rPr lang="nb-NO"/>
              <a:t>Fjerde nivå</a:t>
            </a:r>
          </a:p>
          <a:p>
            <a:pPr lvl="4"/>
            <a:r>
              <a:rPr lang="nb-NO"/>
              <a:t>Femte nivå</a:t>
            </a:r>
            <a:endParaRPr lang="en-US"/>
          </a:p>
        </p:txBody>
      </p:sp>
      <p:sp>
        <p:nvSpPr>
          <p:cNvPr id="5" name="Plassholder for tekst 4">
            <a:extLst>
              <a:ext uri="{FF2B5EF4-FFF2-40B4-BE49-F238E27FC236}">
                <a16:creationId xmlns:a16="http://schemas.microsoft.com/office/drawing/2014/main" id="{420CC542-0AF1-6D8A-09F7-47E5D8239295}"/>
              </a:ext>
            </a:extLst>
          </p:cNvPr>
          <p:cNvSpPr>
            <a:spLocks noGrp="1"/>
          </p:cNvSpPr>
          <p:nvPr>
            <p:ph type="body" sz="quarter" idx="16" hasCustomPrompt="1"/>
          </p:nvPr>
        </p:nvSpPr>
        <p:spPr>
          <a:xfrm>
            <a:off x="1470558" y="1472793"/>
            <a:ext cx="9368098" cy="453915"/>
          </a:xfrm>
        </p:spPr>
        <p:txBody>
          <a:bodyPr>
            <a:noAutofit/>
          </a:bodyPr>
          <a:lstStyle>
            <a:lvl1pPr marL="0" indent="0">
              <a:buNone/>
              <a:defRPr sz="1778" cap="all" baseline="0">
                <a:solidFill>
                  <a:schemeClr val="tx1"/>
                </a:solidFill>
              </a:defRPr>
            </a:lvl1pPr>
            <a:lvl2pPr>
              <a:defRPr sz="1778">
                <a:solidFill>
                  <a:schemeClr val="tx2"/>
                </a:solidFill>
              </a:defRPr>
            </a:lvl2pPr>
            <a:lvl3pPr>
              <a:defRPr sz="1778">
                <a:solidFill>
                  <a:schemeClr val="tx2"/>
                </a:solidFill>
              </a:defRPr>
            </a:lvl3pPr>
            <a:lvl4pPr>
              <a:defRPr sz="1778">
                <a:solidFill>
                  <a:schemeClr val="tx2"/>
                </a:solidFill>
              </a:defRPr>
            </a:lvl4pPr>
            <a:lvl5pPr>
              <a:defRPr sz="1778">
                <a:solidFill>
                  <a:schemeClr val="tx2"/>
                </a:solidFill>
              </a:defRPr>
            </a:lvl5pPr>
          </a:lstStyle>
          <a:p>
            <a:pPr lvl="0"/>
            <a:r>
              <a:rPr lang="nb-NO"/>
              <a:t>Valgfri Liten overskrift / stikktittel</a:t>
            </a:r>
          </a:p>
        </p:txBody>
      </p:sp>
    </p:spTree>
    <p:extLst>
      <p:ext uri="{BB962C8B-B14F-4D97-AF65-F5344CB8AC3E}">
        <p14:creationId xmlns:p14="http://schemas.microsoft.com/office/powerpoint/2010/main" val="22172891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VSLUTNING lys">
    <p:bg>
      <p:bgPr>
        <a:solidFill>
          <a:schemeClr val="bg1">
            <a:lumMod val="95000"/>
          </a:schemeClr>
        </a:solid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56767893-C895-DE69-0CEE-2215390CAAD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21677313" cy="12193588"/>
          </a:xfrm>
          <a:prstGeom prst="rect">
            <a:avLst/>
          </a:prstGeom>
        </p:spPr>
      </p:pic>
      <p:sp>
        <p:nvSpPr>
          <p:cNvPr id="8" name="Plassholder for tekst 7"/>
          <p:cNvSpPr>
            <a:spLocks noGrp="1"/>
          </p:cNvSpPr>
          <p:nvPr>
            <p:ph type="body" sz="quarter" idx="13" hasCustomPrompt="1"/>
          </p:nvPr>
        </p:nvSpPr>
        <p:spPr>
          <a:xfrm>
            <a:off x="1479028" y="3514853"/>
            <a:ext cx="5820133" cy="2581943"/>
          </a:xfrm>
        </p:spPr>
        <p:txBody>
          <a:bodyPr/>
          <a:lstStyle>
            <a:lvl1pPr marL="0" indent="0">
              <a:buNone/>
              <a:defRPr baseline="0">
                <a:solidFill>
                  <a:schemeClr val="tx1"/>
                </a:solidFill>
              </a:defRPr>
            </a:lvl1pPr>
            <a:lvl5pPr>
              <a:defRPr/>
            </a:lvl5pPr>
          </a:lstStyle>
          <a:p>
            <a:pPr lvl="0"/>
            <a:r>
              <a:rPr lang="nb-NO"/>
              <a:t>Takk for meg! Valgfri info / avslutning</a:t>
            </a:r>
          </a:p>
        </p:txBody>
      </p:sp>
      <p:sp>
        <p:nvSpPr>
          <p:cNvPr id="7" name="Plassholder for tekst 10">
            <a:extLst>
              <a:ext uri="{FF2B5EF4-FFF2-40B4-BE49-F238E27FC236}">
                <a16:creationId xmlns:a16="http://schemas.microsoft.com/office/drawing/2014/main" id="{AC52C45F-347E-EAC5-764B-C3C691883EB2}"/>
              </a:ext>
            </a:extLst>
          </p:cNvPr>
          <p:cNvSpPr>
            <a:spLocks noGrp="1"/>
          </p:cNvSpPr>
          <p:nvPr>
            <p:ph type="body" sz="quarter" idx="20" hasCustomPrompt="1"/>
          </p:nvPr>
        </p:nvSpPr>
        <p:spPr>
          <a:xfrm>
            <a:off x="1479025" y="9140905"/>
            <a:ext cx="3783242" cy="314204"/>
          </a:xfrm>
        </p:spPr>
        <p:txBody>
          <a:bodyPr lIns="0" rIns="0" anchor="b">
            <a:noAutofit/>
          </a:bodyPr>
          <a:lstStyle>
            <a:lvl1pPr marL="0" indent="0" algn="l">
              <a:buNone/>
              <a:defRPr sz="1778" b="0" i="0" cap="none" baseline="0">
                <a:solidFill>
                  <a:schemeClr val="tx1"/>
                </a:solidFill>
              </a:defRPr>
            </a:lvl1pPr>
          </a:lstStyle>
          <a:p>
            <a:pPr lvl="0"/>
            <a:r>
              <a:rPr lang="nb-NO"/>
              <a:t>e-post</a:t>
            </a:r>
          </a:p>
        </p:txBody>
      </p:sp>
      <p:sp>
        <p:nvSpPr>
          <p:cNvPr id="10" name="Plassholder for tekst 10">
            <a:extLst>
              <a:ext uri="{FF2B5EF4-FFF2-40B4-BE49-F238E27FC236}">
                <a16:creationId xmlns:a16="http://schemas.microsoft.com/office/drawing/2014/main" id="{7F619827-BE63-0CF6-33EE-9365A3B6259C}"/>
              </a:ext>
            </a:extLst>
          </p:cNvPr>
          <p:cNvSpPr>
            <a:spLocks noGrp="1"/>
          </p:cNvSpPr>
          <p:nvPr>
            <p:ph type="body" sz="quarter" idx="21" hasCustomPrompt="1"/>
          </p:nvPr>
        </p:nvSpPr>
        <p:spPr>
          <a:xfrm>
            <a:off x="1479025" y="9490480"/>
            <a:ext cx="3783242" cy="318902"/>
          </a:xfrm>
        </p:spPr>
        <p:txBody>
          <a:bodyPr lIns="0" rIns="0" anchor="b">
            <a:noAutofit/>
          </a:bodyPr>
          <a:lstStyle>
            <a:lvl1pPr marL="0" indent="0" algn="l">
              <a:buNone/>
              <a:defRPr sz="1778" b="0" i="0" cap="none" baseline="0">
                <a:solidFill>
                  <a:schemeClr val="tx1"/>
                </a:solidFill>
              </a:defRPr>
            </a:lvl1pPr>
          </a:lstStyle>
          <a:p>
            <a:pPr lvl="0"/>
            <a:r>
              <a:rPr lang="nb-NO"/>
              <a:t>telefon</a:t>
            </a:r>
          </a:p>
        </p:txBody>
      </p:sp>
      <p:sp>
        <p:nvSpPr>
          <p:cNvPr id="13" name="Plassholder for tekst 10">
            <a:extLst>
              <a:ext uri="{FF2B5EF4-FFF2-40B4-BE49-F238E27FC236}">
                <a16:creationId xmlns:a16="http://schemas.microsoft.com/office/drawing/2014/main" id="{B4C759E6-D335-EAE7-F27B-69A7B2C1D801}"/>
              </a:ext>
            </a:extLst>
          </p:cNvPr>
          <p:cNvSpPr>
            <a:spLocks noGrp="1"/>
          </p:cNvSpPr>
          <p:nvPr>
            <p:ph type="body" sz="quarter" idx="17" hasCustomPrompt="1"/>
          </p:nvPr>
        </p:nvSpPr>
        <p:spPr>
          <a:xfrm>
            <a:off x="1487495" y="8088582"/>
            <a:ext cx="5811664" cy="431697"/>
          </a:xfrm>
        </p:spPr>
        <p:txBody>
          <a:bodyPr lIns="0" rIns="0">
            <a:noAutofit/>
          </a:bodyPr>
          <a:lstStyle>
            <a:lvl1pPr marL="0" indent="0" algn="l">
              <a:buNone/>
              <a:defRPr sz="1778" b="1" cap="all" baseline="0">
                <a:solidFill>
                  <a:schemeClr val="tx1"/>
                </a:solidFill>
              </a:defRPr>
            </a:lvl1pPr>
          </a:lstStyle>
          <a:p>
            <a:pPr lvl="0"/>
            <a:r>
              <a:rPr lang="nb-NO"/>
              <a:t>Navn </a:t>
            </a:r>
            <a:r>
              <a:rPr lang="nb-NO" err="1"/>
              <a:t>Navnesen</a:t>
            </a:r>
            <a:endParaRPr lang="nb-NO"/>
          </a:p>
        </p:txBody>
      </p:sp>
      <p:sp>
        <p:nvSpPr>
          <p:cNvPr id="14" name="Plassholder for tekst 10">
            <a:extLst>
              <a:ext uri="{FF2B5EF4-FFF2-40B4-BE49-F238E27FC236}">
                <a16:creationId xmlns:a16="http://schemas.microsoft.com/office/drawing/2014/main" id="{8FD809EA-2862-A80B-576F-5CC7DB5CA7BF}"/>
              </a:ext>
            </a:extLst>
          </p:cNvPr>
          <p:cNvSpPr>
            <a:spLocks noGrp="1"/>
          </p:cNvSpPr>
          <p:nvPr>
            <p:ph type="body" sz="quarter" idx="18" hasCustomPrompt="1"/>
          </p:nvPr>
        </p:nvSpPr>
        <p:spPr>
          <a:xfrm>
            <a:off x="1487495" y="8467836"/>
            <a:ext cx="5811664" cy="320851"/>
          </a:xfrm>
        </p:spPr>
        <p:txBody>
          <a:bodyPr lIns="0" rIns="0">
            <a:noAutofit/>
          </a:bodyPr>
          <a:lstStyle>
            <a:lvl1pPr marL="0" indent="0" algn="l">
              <a:buNone/>
              <a:defRPr sz="1778" b="0" i="1" cap="none" baseline="0">
                <a:solidFill>
                  <a:schemeClr val="tx1"/>
                </a:solidFill>
              </a:defRPr>
            </a:lvl1pPr>
          </a:lstStyle>
          <a:p>
            <a:pPr lvl="0"/>
            <a:r>
              <a:rPr lang="nb-NO"/>
              <a:t>Tittel / Rolle</a:t>
            </a:r>
          </a:p>
        </p:txBody>
      </p:sp>
      <p:sp>
        <p:nvSpPr>
          <p:cNvPr id="15" name="Plassholder for tekst 10">
            <a:extLst>
              <a:ext uri="{FF2B5EF4-FFF2-40B4-BE49-F238E27FC236}">
                <a16:creationId xmlns:a16="http://schemas.microsoft.com/office/drawing/2014/main" id="{D6D1B64D-7CFF-AD31-7A63-97C55E5AEFE1}"/>
              </a:ext>
            </a:extLst>
          </p:cNvPr>
          <p:cNvSpPr>
            <a:spLocks noGrp="1"/>
          </p:cNvSpPr>
          <p:nvPr>
            <p:ph type="body" sz="quarter" idx="19" hasCustomPrompt="1"/>
          </p:nvPr>
        </p:nvSpPr>
        <p:spPr>
          <a:xfrm>
            <a:off x="1479025" y="10512066"/>
            <a:ext cx="3783242" cy="431697"/>
          </a:xfrm>
        </p:spPr>
        <p:txBody>
          <a:bodyPr lIns="0" rIns="0" anchor="b">
            <a:noAutofit/>
          </a:bodyPr>
          <a:lstStyle>
            <a:lvl1pPr marL="0" indent="0" algn="l">
              <a:buNone/>
              <a:defRPr sz="1778" b="0" i="0" cap="all" baseline="0">
                <a:solidFill>
                  <a:schemeClr val="tx1"/>
                </a:solidFill>
              </a:defRPr>
            </a:lvl1pPr>
          </a:lstStyle>
          <a:p>
            <a:pPr lvl="0"/>
            <a:r>
              <a:rPr lang="nb-NO"/>
              <a:t>Dato</a:t>
            </a:r>
          </a:p>
        </p:txBody>
      </p:sp>
      <p:sp>
        <p:nvSpPr>
          <p:cNvPr id="2" name="TekstSylinder 1">
            <a:extLst>
              <a:ext uri="{FF2B5EF4-FFF2-40B4-BE49-F238E27FC236}">
                <a16:creationId xmlns:a16="http://schemas.microsoft.com/office/drawing/2014/main" id="{6E638C75-C18E-215A-EF25-78A267D530D4}"/>
              </a:ext>
            </a:extLst>
          </p:cNvPr>
          <p:cNvSpPr txBox="1"/>
          <p:nvPr userDrawn="1"/>
        </p:nvSpPr>
        <p:spPr>
          <a:xfrm>
            <a:off x="16644030" y="9989466"/>
            <a:ext cx="3545788" cy="954300"/>
          </a:xfrm>
          <a:prstGeom prst="rect">
            <a:avLst/>
          </a:prstGeom>
          <a:noFill/>
        </p:spPr>
        <p:txBody>
          <a:bodyPr wrap="square" lIns="0" rtlCol="0" anchor="b">
            <a:spAutoFit/>
          </a:bodyPr>
          <a:lstStyle/>
          <a:p>
            <a:r>
              <a:rPr lang="nb-NO" sz="1867">
                <a:solidFill>
                  <a:schemeClr val="tx1"/>
                </a:solidFill>
              </a:rPr>
              <a:t>Forsvarsbygg leverer bygg og anlegg til Forsvaret</a:t>
            </a:r>
            <a:r>
              <a:rPr lang="nb-NO" sz="1867" baseline="0">
                <a:solidFill>
                  <a:schemeClr val="tx1"/>
                </a:solidFill>
              </a:rPr>
              <a:t> i hele landet </a:t>
            </a:r>
            <a:br>
              <a:rPr lang="nb-NO" sz="1867" baseline="0">
                <a:solidFill>
                  <a:schemeClr val="tx1"/>
                </a:solidFill>
              </a:rPr>
            </a:br>
            <a:r>
              <a:rPr lang="nb-NO" sz="1867" baseline="0">
                <a:solidFill>
                  <a:schemeClr val="tx1"/>
                </a:solidFill>
              </a:rPr>
              <a:t>– i fred, krise og krig.</a:t>
            </a:r>
            <a:endParaRPr lang="nb-NO" sz="1867">
              <a:solidFill>
                <a:schemeClr val="tx1"/>
              </a:solidFill>
            </a:endParaRPr>
          </a:p>
        </p:txBody>
      </p:sp>
    </p:spTree>
    <p:extLst>
      <p:ext uri="{BB962C8B-B14F-4D97-AF65-F5344CB8AC3E}">
        <p14:creationId xmlns:p14="http://schemas.microsoft.com/office/powerpoint/2010/main" val="5969209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FORSIDE NORSK grønn_uten bild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09F4869-7DBE-D6C9-D193-D55CAB46C6B6}"/>
              </a:ext>
            </a:extLst>
          </p:cNvPr>
          <p:cNvSpPr/>
          <p:nvPr userDrawn="1"/>
        </p:nvSpPr>
        <p:spPr>
          <a:xfrm>
            <a:off x="619352" y="2043877"/>
            <a:ext cx="20438609" cy="95230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pic>
        <p:nvPicPr>
          <p:cNvPr id="8" name="Bilde 7">
            <a:extLst>
              <a:ext uri="{FF2B5EF4-FFF2-40B4-BE49-F238E27FC236}">
                <a16:creationId xmlns:a16="http://schemas.microsoft.com/office/drawing/2014/main" id="{714DCC3A-DD85-9B3C-BA2B-004B081C1B3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21677313" cy="12193588"/>
          </a:xfrm>
          <a:prstGeom prst="rect">
            <a:avLst/>
          </a:prstGeom>
        </p:spPr>
      </p:pic>
      <p:sp>
        <p:nvSpPr>
          <p:cNvPr id="13" name="Title 1"/>
          <p:cNvSpPr>
            <a:spLocks noGrp="1"/>
          </p:cNvSpPr>
          <p:nvPr>
            <p:ph type="ctrTitle"/>
          </p:nvPr>
        </p:nvSpPr>
        <p:spPr>
          <a:xfrm>
            <a:off x="1487495" y="2377132"/>
            <a:ext cx="7759235" cy="3719665"/>
          </a:xfrm>
        </p:spPr>
        <p:txBody>
          <a:bodyPr rIns="0" anchor="b">
            <a:normAutofit/>
          </a:bodyPr>
          <a:lstStyle>
            <a:lvl1pPr algn="l">
              <a:defRPr sz="7112" b="1">
                <a:solidFill>
                  <a:schemeClr val="bg1"/>
                </a:solidFill>
              </a:defRPr>
            </a:lvl1pPr>
          </a:lstStyle>
          <a:p>
            <a:r>
              <a:rPr lang="nb-NO"/>
              <a:t>Klikk for å redigere tittelstil</a:t>
            </a:r>
            <a:endParaRPr lang="en-US"/>
          </a:p>
        </p:txBody>
      </p:sp>
      <p:sp>
        <p:nvSpPr>
          <p:cNvPr id="22" name="Subtitle 2"/>
          <p:cNvSpPr>
            <a:spLocks noGrp="1"/>
          </p:cNvSpPr>
          <p:nvPr>
            <p:ph type="subTitle" idx="1"/>
          </p:nvPr>
        </p:nvSpPr>
        <p:spPr>
          <a:xfrm>
            <a:off x="1487496" y="6471788"/>
            <a:ext cx="7132624" cy="1328829"/>
          </a:xfrm>
        </p:spPr>
        <p:txBody>
          <a:bodyPr>
            <a:normAutofit/>
          </a:bodyPr>
          <a:lstStyle>
            <a:lvl1pPr marL="0" indent="0" algn="l">
              <a:buNone/>
              <a:defRPr sz="3556">
                <a:solidFill>
                  <a:schemeClr val="bg1"/>
                </a:solidFill>
              </a:defRPr>
            </a:lvl1pPr>
            <a:lvl2pPr marL="812902" indent="0" algn="ctr">
              <a:buNone/>
              <a:defRPr sz="3556"/>
            </a:lvl2pPr>
            <a:lvl3pPr marL="1625803" indent="0" algn="ctr">
              <a:buNone/>
              <a:defRPr sz="3200"/>
            </a:lvl3pPr>
            <a:lvl4pPr marL="2438705" indent="0" algn="ctr">
              <a:buNone/>
              <a:defRPr sz="2845"/>
            </a:lvl4pPr>
            <a:lvl5pPr marL="3251606" indent="0" algn="ctr">
              <a:buNone/>
              <a:defRPr sz="2845"/>
            </a:lvl5pPr>
            <a:lvl6pPr marL="4064508" indent="0" algn="ctr">
              <a:buNone/>
              <a:defRPr sz="2845"/>
            </a:lvl6pPr>
            <a:lvl7pPr marL="4877410" indent="0" algn="ctr">
              <a:buNone/>
              <a:defRPr sz="2845"/>
            </a:lvl7pPr>
            <a:lvl8pPr marL="5690311" indent="0" algn="ctr">
              <a:buNone/>
              <a:defRPr sz="2845"/>
            </a:lvl8pPr>
            <a:lvl9pPr marL="6503213" indent="0" algn="ctr">
              <a:buNone/>
              <a:defRPr sz="2845"/>
            </a:lvl9pPr>
          </a:lstStyle>
          <a:p>
            <a:r>
              <a:rPr lang="nb-NO"/>
              <a:t>Klikk for å redigere undertittelstil i malen</a:t>
            </a:r>
            <a:endParaRPr lang="en-US"/>
          </a:p>
        </p:txBody>
      </p:sp>
      <p:sp>
        <p:nvSpPr>
          <p:cNvPr id="23" name="Plassholder for tekst 10"/>
          <p:cNvSpPr>
            <a:spLocks noGrp="1"/>
          </p:cNvSpPr>
          <p:nvPr>
            <p:ph type="body" sz="quarter" idx="17" hasCustomPrompt="1"/>
          </p:nvPr>
        </p:nvSpPr>
        <p:spPr>
          <a:xfrm>
            <a:off x="1487495" y="8088582"/>
            <a:ext cx="7132627" cy="431697"/>
          </a:xfrm>
        </p:spPr>
        <p:txBody>
          <a:bodyPr lIns="0" rIns="0">
            <a:noAutofit/>
          </a:bodyPr>
          <a:lstStyle>
            <a:lvl1pPr marL="0" indent="0" algn="l">
              <a:buNone/>
              <a:defRPr sz="1778" b="1" cap="all" baseline="0">
                <a:solidFill>
                  <a:schemeClr val="bg1"/>
                </a:solidFill>
              </a:defRPr>
            </a:lvl1pPr>
          </a:lstStyle>
          <a:p>
            <a:pPr lvl="0"/>
            <a:r>
              <a:rPr lang="nb-NO"/>
              <a:t>Navn </a:t>
            </a:r>
            <a:r>
              <a:rPr lang="nb-NO" err="1"/>
              <a:t>Navnesen</a:t>
            </a:r>
            <a:endParaRPr lang="nb-NO"/>
          </a:p>
        </p:txBody>
      </p:sp>
      <p:sp>
        <p:nvSpPr>
          <p:cNvPr id="24" name="Plassholder for tekst 10"/>
          <p:cNvSpPr>
            <a:spLocks noGrp="1"/>
          </p:cNvSpPr>
          <p:nvPr>
            <p:ph type="body" sz="quarter" idx="18" hasCustomPrompt="1"/>
          </p:nvPr>
        </p:nvSpPr>
        <p:spPr>
          <a:xfrm>
            <a:off x="1487495" y="8467836"/>
            <a:ext cx="7132627" cy="320851"/>
          </a:xfrm>
        </p:spPr>
        <p:txBody>
          <a:bodyPr lIns="0" rIns="0">
            <a:noAutofit/>
          </a:bodyPr>
          <a:lstStyle>
            <a:lvl1pPr marL="0" indent="0" algn="l">
              <a:buNone/>
              <a:defRPr sz="1778" b="0" i="1" cap="none" baseline="0">
                <a:solidFill>
                  <a:schemeClr val="bg1"/>
                </a:solidFill>
              </a:defRPr>
            </a:lvl1pPr>
          </a:lstStyle>
          <a:p>
            <a:pPr lvl="0"/>
            <a:r>
              <a:rPr lang="nb-NO"/>
              <a:t>Tittel / Rolle</a:t>
            </a:r>
          </a:p>
        </p:txBody>
      </p:sp>
      <p:sp>
        <p:nvSpPr>
          <p:cNvPr id="2" name="Plassholder for tekst 10">
            <a:extLst>
              <a:ext uri="{FF2B5EF4-FFF2-40B4-BE49-F238E27FC236}">
                <a16:creationId xmlns:a16="http://schemas.microsoft.com/office/drawing/2014/main" id="{D86A70C0-78CA-0B60-0BA0-87232858BE1D}"/>
              </a:ext>
            </a:extLst>
          </p:cNvPr>
          <p:cNvSpPr>
            <a:spLocks noGrp="1"/>
          </p:cNvSpPr>
          <p:nvPr>
            <p:ph type="body" sz="quarter" idx="19" hasCustomPrompt="1"/>
          </p:nvPr>
        </p:nvSpPr>
        <p:spPr>
          <a:xfrm>
            <a:off x="1487494" y="9086824"/>
            <a:ext cx="3783242" cy="431697"/>
          </a:xfrm>
        </p:spPr>
        <p:txBody>
          <a:bodyPr lIns="0" rIns="0" anchor="b">
            <a:noAutofit/>
          </a:bodyPr>
          <a:lstStyle>
            <a:lvl1pPr marL="0" indent="0" algn="l">
              <a:buNone/>
              <a:defRPr sz="1422" b="0" i="0" cap="all" baseline="0">
                <a:solidFill>
                  <a:schemeClr val="bg1"/>
                </a:solidFill>
              </a:defRPr>
            </a:lvl1pPr>
          </a:lstStyle>
          <a:p>
            <a:pPr lvl="0"/>
            <a:r>
              <a:rPr lang="nb-NO"/>
              <a:t>Dato</a:t>
            </a:r>
          </a:p>
        </p:txBody>
      </p:sp>
      <p:pic>
        <p:nvPicPr>
          <p:cNvPr id="6" name="Grafikk 5">
            <a:extLst>
              <a:ext uri="{FF2B5EF4-FFF2-40B4-BE49-F238E27FC236}">
                <a16:creationId xmlns:a16="http://schemas.microsoft.com/office/drawing/2014/main" id="{D4A16F33-BA31-08D7-DC42-DE76494CBF49}"/>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948977" y="-72806"/>
            <a:ext cx="5467667" cy="2210162"/>
          </a:xfrm>
          <a:prstGeom prst="rect">
            <a:avLst/>
          </a:prstGeom>
        </p:spPr>
      </p:pic>
      <p:sp>
        <p:nvSpPr>
          <p:cNvPr id="9" name="Rektangel 8">
            <a:extLst>
              <a:ext uri="{FF2B5EF4-FFF2-40B4-BE49-F238E27FC236}">
                <a16:creationId xmlns:a16="http://schemas.microsoft.com/office/drawing/2014/main" id="{A23E7C62-98A0-5BAC-69D6-EFA8819667EF}"/>
              </a:ext>
            </a:extLst>
          </p:cNvPr>
          <p:cNvSpPr/>
          <p:nvPr userDrawn="1"/>
        </p:nvSpPr>
        <p:spPr>
          <a:xfrm>
            <a:off x="2481482" y="1272840"/>
            <a:ext cx="4214241" cy="502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779"/>
          </a:p>
        </p:txBody>
      </p:sp>
    </p:spTree>
    <p:extLst>
      <p:ext uri="{BB962C8B-B14F-4D97-AF65-F5344CB8AC3E}">
        <p14:creationId xmlns:p14="http://schemas.microsoft.com/office/powerpoint/2010/main" val="423467710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FORSIDE NORSK grønn_med bilde">
    <p:spTree>
      <p:nvGrpSpPr>
        <p:cNvPr id="1" name=""/>
        <p:cNvGrpSpPr/>
        <p:nvPr/>
      </p:nvGrpSpPr>
      <p:grpSpPr>
        <a:xfrm>
          <a:off x="0" y="0"/>
          <a:ext cx="0" cy="0"/>
          <a:chOff x="0" y="0"/>
          <a:chExt cx="0" cy="0"/>
        </a:xfrm>
      </p:grpSpPr>
      <p:sp>
        <p:nvSpPr>
          <p:cNvPr id="17" name="Rektangel 16">
            <a:extLst>
              <a:ext uri="{FF2B5EF4-FFF2-40B4-BE49-F238E27FC236}">
                <a16:creationId xmlns:a16="http://schemas.microsoft.com/office/drawing/2014/main" id="{C2B2BE7E-1D17-1A3C-4638-E5F7732554A6}"/>
              </a:ext>
            </a:extLst>
          </p:cNvPr>
          <p:cNvSpPr/>
          <p:nvPr userDrawn="1"/>
        </p:nvSpPr>
        <p:spPr>
          <a:xfrm>
            <a:off x="619352" y="2043877"/>
            <a:ext cx="20438609" cy="95230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pic>
        <p:nvPicPr>
          <p:cNvPr id="8" name="Bilde 7">
            <a:extLst>
              <a:ext uri="{FF2B5EF4-FFF2-40B4-BE49-F238E27FC236}">
                <a16:creationId xmlns:a16="http://schemas.microsoft.com/office/drawing/2014/main" id="{9A5DF390-F11B-C056-EB77-AF3CE6A4A8C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0838657" cy="12193588"/>
          </a:xfrm>
          <a:prstGeom prst="rect">
            <a:avLst/>
          </a:prstGeom>
        </p:spPr>
      </p:pic>
      <p:sp>
        <p:nvSpPr>
          <p:cNvPr id="13" name="Title 1"/>
          <p:cNvSpPr>
            <a:spLocks noGrp="1"/>
          </p:cNvSpPr>
          <p:nvPr>
            <p:ph type="ctrTitle"/>
          </p:nvPr>
        </p:nvSpPr>
        <p:spPr>
          <a:xfrm>
            <a:off x="1487495" y="2377132"/>
            <a:ext cx="7759235" cy="3719665"/>
          </a:xfrm>
        </p:spPr>
        <p:txBody>
          <a:bodyPr rIns="0" anchor="b">
            <a:normAutofit/>
          </a:bodyPr>
          <a:lstStyle>
            <a:lvl1pPr algn="l">
              <a:defRPr sz="7112" b="1">
                <a:solidFill>
                  <a:schemeClr val="bg1"/>
                </a:solidFill>
              </a:defRPr>
            </a:lvl1pPr>
          </a:lstStyle>
          <a:p>
            <a:r>
              <a:rPr lang="nb-NO"/>
              <a:t>Klikk for å redigere tittelstil</a:t>
            </a:r>
            <a:endParaRPr lang="en-US"/>
          </a:p>
        </p:txBody>
      </p:sp>
      <p:sp>
        <p:nvSpPr>
          <p:cNvPr id="22" name="Subtitle 2"/>
          <p:cNvSpPr>
            <a:spLocks noGrp="1"/>
          </p:cNvSpPr>
          <p:nvPr>
            <p:ph type="subTitle" idx="1"/>
          </p:nvPr>
        </p:nvSpPr>
        <p:spPr>
          <a:xfrm>
            <a:off x="1487496" y="6471788"/>
            <a:ext cx="7132624" cy="1328829"/>
          </a:xfrm>
        </p:spPr>
        <p:txBody>
          <a:bodyPr>
            <a:normAutofit/>
          </a:bodyPr>
          <a:lstStyle>
            <a:lvl1pPr marL="0" indent="0" algn="l">
              <a:buNone/>
              <a:defRPr sz="3556">
                <a:solidFill>
                  <a:schemeClr val="bg1"/>
                </a:solidFill>
              </a:defRPr>
            </a:lvl1pPr>
            <a:lvl2pPr marL="812902" indent="0" algn="ctr">
              <a:buNone/>
              <a:defRPr sz="3556"/>
            </a:lvl2pPr>
            <a:lvl3pPr marL="1625803" indent="0" algn="ctr">
              <a:buNone/>
              <a:defRPr sz="3200"/>
            </a:lvl3pPr>
            <a:lvl4pPr marL="2438705" indent="0" algn="ctr">
              <a:buNone/>
              <a:defRPr sz="2845"/>
            </a:lvl4pPr>
            <a:lvl5pPr marL="3251606" indent="0" algn="ctr">
              <a:buNone/>
              <a:defRPr sz="2845"/>
            </a:lvl5pPr>
            <a:lvl6pPr marL="4064508" indent="0" algn="ctr">
              <a:buNone/>
              <a:defRPr sz="2845"/>
            </a:lvl6pPr>
            <a:lvl7pPr marL="4877410" indent="0" algn="ctr">
              <a:buNone/>
              <a:defRPr sz="2845"/>
            </a:lvl7pPr>
            <a:lvl8pPr marL="5690311" indent="0" algn="ctr">
              <a:buNone/>
              <a:defRPr sz="2845"/>
            </a:lvl8pPr>
            <a:lvl9pPr marL="6503213" indent="0" algn="ctr">
              <a:buNone/>
              <a:defRPr sz="2845"/>
            </a:lvl9pPr>
          </a:lstStyle>
          <a:p>
            <a:r>
              <a:rPr lang="nb-NO"/>
              <a:t>Klikk for å redigere undertittelstil i malen</a:t>
            </a:r>
            <a:endParaRPr lang="en-US"/>
          </a:p>
        </p:txBody>
      </p:sp>
      <p:sp>
        <p:nvSpPr>
          <p:cNvPr id="23" name="Plassholder for tekst 10"/>
          <p:cNvSpPr>
            <a:spLocks noGrp="1"/>
          </p:cNvSpPr>
          <p:nvPr>
            <p:ph type="body" sz="quarter" idx="17" hasCustomPrompt="1"/>
          </p:nvPr>
        </p:nvSpPr>
        <p:spPr>
          <a:xfrm>
            <a:off x="1487495" y="8088582"/>
            <a:ext cx="7132627" cy="431697"/>
          </a:xfrm>
        </p:spPr>
        <p:txBody>
          <a:bodyPr lIns="0" rIns="0">
            <a:noAutofit/>
          </a:bodyPr>
          <a:lstStyle>
            <a:lvl1pPr marL="0" indent="0" algn="l">
              <a:buNone/>
              <a:defRPr sz="1778" b="1" cap="all" baseline="0">
                <a:solidFill>
                  <a:schemeClr val="bg1"/>
                </a:solidFill>
              </a:defRPr>
            </a:lvl1pPr>
          </a:lstStyle>
          <a:p>
            <a:pPr lvl="0"/>
            <a:r>
              <a:rPr lang="nb-NO"/>
              <a:t>Navn </a:t>
            </a:r>
            <a:r>
              <a:rPr lang="nb-NO" err="1"/>
              <a:t>Navnesen</a:t>
            </a:r>
            <a:endParaRPr lang="nb-NO"/>
          </a:p>
        </p:txBody>
      </p:sp>
      <p:sp>
        <p:nvSpPr>
          <p:cNvPr id="24" name="Plassholder for tekst 10"/>
          <p:cNvSpPr>
            <a:spLocks noGrp="1"/>
          </p:cNvSpPr>
          <p:nvPr>
            <p:ph type="body" sz="quarter" idx="18" hasCustomPrompt="1"/>
          </p:nvPr>
        </p:nvSpPr>
        <p:spPr>
          <a:xfrm>
            <a:off x="1487495" y="8467836"/>
            <a:ext cx="7132627" cy="320851"/>
          </a:xfrm>
        </p:spPr>
        <p:txBody>
          <a:bodyPr lIns="0" rIns="0">
            <a:noAutofit/>
          </a:bodyPr>
          <a:lstStyle>
            <a:lvl1pPr marL="0" indent="0" algn="l">
              <a:buNone/>
              <a:defRPr sz="1778" b="0" i="1" cap="none" baseline="0">
                <a:solidFill>
                  <a:schemeClr val="bg1"/>
                </a:solidFill>
              </a:defRPr>
            </a:lvl1pPr>
          </a:lstStyle>
          <a:p>
            <a:pPr lvl="0"/>
            <a:r>
              <a:rPr lang="nb-NO"/>
              <a:t>Tittel / Rolle</a:t>
            </a:r>
          </a:p>
        </p:txBody>
      </p:sp>
      <p:sp>
        <p:nvSpPr>
          <p:cNvPr id="2" name="Plassholder for tekst 10">
            <a:extLst>
              <a:ext uri="{FF2B5EF4-FFF2-40B4-BE49-F238E27FC236}">
                <a16:creationId xmlns:a16="http://schemas.microsoft.com/office/drawing/2014/main" id="{D86A70C0-78CA-0B60-0BA0-87232858BE1D}"/>
              </a:ext>
            </a:extLst>
          </p:cNvPr>
          <p:cNvSpPr>
            <a:spLocks noGrp="1"/>
          </p:cNvSpPr>
          <p:nvPr>
            <p:ph type="body" sz="quarter" idx="19" hasCustomPrompt="1"/>
          </p:nvPr>
        </p:nvSpPr>
        <p:spPr>
          <a:xfrm>
            <a:off x="1487494" y="9086824"/>
            <a:ext cx="3783242" cy="431697"/>
          </a:xfrm>
        </p:spPr>
        <p:txBody>
          <a:bodyPr lIns="0" rIns="0" anchor="b">
            <a:noAutofit/>
          </a:bodyPr>
          <a:lstStyle>
            <a:lvl1pPr marL="0" indent="0" algn="l">
              <a:buNone/>
              <a:defRPr sz="1422" b="0" i="0" cap="all" baseline="0">
                <a:solidFill>
                  <a:schemeClr val="bg1"/>
                </a:solidFill>
              </a:defRPr>
            </a:lvl1pPr>
          </a:lstStyle>
          <a:p>
            <a:pPr lvl="0"/>
            <a:r>
              <a:rPr lang="nb-NO"/>
              <a:t>Dato</a:t>
            </a:r>
          </a:p>
        </p:txBody>
      </p:sp>
      <p:sp>
        <p:nvSpPr>
          <p:cNvPr id="3" name="Plassholder for bilde 6">
            <a:extLst>
              <a:ext uri="{FF2B5EF4-FFF2-40B4-BE49-F238E27FC236}">
                <a16:creationId xmlns:a16="http://schemas.microsoft.com/office/drawing/2014/main" id="{C5407FC6-8302-4E42-F139-88A68C0C5C6F}"/>
              </a:ext>
            </a:extLst>
          </p:cNvPr>
          <p:cNvSpPr>
            <a:spLocks noGrp="1"/>
          </p:cNvSpPr>
          <p:nvPr>
            <p:ph type="pic" sz="quarter" idx="14"/>
          </p:nvPr>
        </p:nvSpPr>
        <p:spPr>
          <a:xfrm>
            <a:off x="10838657" y="2926461"/>
            <a:ext cx="9351163" cy="6117117"/>
          </a:xfrm>
        </p:spPr>
        <p:txBody>
          <a:bodyPr/>
          <a:lstStyle>
            <a:lvl1pPr>
              <a:defRPr>
                <a:solidFill>
                  <a:schemeClr val="bg1"/>
                </a:solidFill>
              </a:defRPr>
            </a:lvl1pPr>
          </a:lstStyle>
          <a:p>
            <a:r>
              <a:rPr lang="nb-NO"/>
              <a:t>Klikk på ikonet for å legge til et bilde</a:t>
            </a:r>
          </a:p>
        </p:txBody>
      </p:sp>
      <p:sp>
        <p:nvSpPr>
          <p:cNvPr id="4" name="Plassholder for tekst 10">
            <a:extLst>
              <a:ext uri="{FF2B5EF4-FFF2-40B4-BE49-F238E27FC236}">
                <a16:creationId xmlns:a16="http://schemas.microsoft.com/office/drawing/2014/main" id="{40E6A431-46A4-4319-B8FA-0FE915E816A9}"/>
              </a:ext>
            </a:extLst>
          </p:cNvPr>
          <p:cNvSpPr>
            <a:spLocks noGrp="1"/>
          </p:cNvSpPr>
          <p:nvPr>
            <p:ph type="body" sz="quarter" idx="20" hasCustomPrompt="1"/>
          </p:nvPr>
        </p:nvSpPr>
        <p:spPr>
          <a:xfrm>
            <a:off x="16478146" y="9204466"/>
            <a:ext cx="3711673" cy="1151617"/>
          </a:xfrm>
        </p:spPr>
        <p:txBody>
          <a:bodyPr lIns="0" rIns="0">
            <a:noAutofit/>
          </a:bodyPr>
          <a:lstStyle>
            <a:lvl1pPr marL="0" indent="0" algn="r">
              <a:buNone/>
              <a:defRPr sz="1422">
                <a:solidFill>
                  <a:schemeClr val="bg1"/>
                </a:solidFill>
              </a:defRPr>
            </a:lvl1pPr>
          </a:lstStyle>
          <a:p>
            <a:pPr lvl="0"/>
            <a:r>
              <a:rPr lang="nb-NO"/>
              <a:t>Bildetekst og fotokreditering</a:t>
            </a:r>
            <a:br>
              <a:rPr lang="nb-NO"/>
            </a:br>
            <a:endParaRPr lang="nb-NO"/>
          </a:p>
        </p:txBody>
      </p:sp>
      <p:pic>
        <p:nvPicPr>
          <p:cNvPr id="7" name="Grafikk 6">
            <a:extLst>
              <a:ext uri="{FF2B5EF4-FFF2-40B4-BE49-F238E27FC236}">
                <a16:creationId xmlns:a16="http://schemas.microsoft.com/office/drawing/2014/main" id="{92703A8D-2C9B-7489-5432-0E6FF09401F6}"/>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948977" y="-72806"/>
            <a:ext cx="5467667" cy="2210162"/>
          </a:xfrm>
          <a:prstGeom prst="rect">
            <a:avLst/>
          </a:prstGeom>
        </p:spPr>
      </p:pic>
      <p:sp>
        <p:nvSpPr>
          <p:cNvPr id="9" name="Rektangel 8">
            <a:extLst>
              <a:ext uri="{FF2B5EF4-FFF2-40B4-BE49-F238E27FC236}">
                <a16:creationId xmlns:a16="http://schemas.microsoft.com/office/drawing/2014/main" id="{8191409B-75C6-3AB0-D974-7F19B997FE8D}"/>
              </a:ext>
            </a:extLst>
          </p:cNvPr>
          <p:cNvSpPr/>
          <p:nvPr userDrawn="1"/>
        </p:nvSpPr>
        <p:spPr>
          <a:xfrm>
            <a:off x="2481482" y="1272840"/>
            <a:ext cx="4214241" cy="502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779"/>
          </a:p>
        </p:txBody>
      </p:sp>
    </p:spTree>
    <p:extLst>
      <p:ext uri="{BB962C8B-B14F-4D97-AF65-F5344CB8AC3E}">
        <p14:creationId xmlns:p14="http://schemas.microsoft.com/office/powerpoint/2010/main" val="28271515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FORSIDE ENGELSK grønn_uten bilde">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B00A2280-44C4-6A87-82AB-5B669BB05E8F}"/>
              </a:ext>
            </a:extLst>
          </p:cNvPr>
          <p:cNvSpPr/>
          <p:nvPr userDrawn="1"/>
        </p:nvSpPr>
        <p:spPr>
          <a:xfrm>
            <a:off x="619352" y="2043877"/>
            <a:ext cx="20438609" cy="95230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pic>
        <p:nvPicPr>
          <p:cNvPr id="3" name="Bilde 2">
            <a:extLst>
              <a:ext uri="{FF2B5EF4-FFF2-40B4-BE49-F238E27FC236}">
                <a16:creationId xmlns:a16="http://schemas.microsoft.com/office/drawing/2014/main" id="{768B4D5A-AD8B-B5F2-8478-FBA699A1C3A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21677313" cy="12193588"/>
          </a:xfrm>
          <a:prstGeom prst="rect">
            <a:avLst/>
          </a:prstGeom>
        </p:spPr>
      </p:pic>
      <p:sp>
        <p:nvSpPr>
          <p:cNvPr id="13" name="Title 1"/>
          <p:cNvSpPr>
            <a:spLocks noGrp="1"/>
          </p:cNvSpPr>
          <p:nvPr>
            <p:ph type="ctrTitle"/>
          </p:nvPr>
        </p:nvSpPr>
        <p:spPr>
          <a:xfrm>
            <a:off x="1487495" y="2377132"/>
            <a:ext cx="7759235" cy="3719665"/>
          </a:xfrm>
        </p:spPr>
        <p:txBody>
          <a:bodyPr rIns="0" anchor="b">
            <a:normAutofit/>
          </a:bodyPr>
          <a:lstStyle>
            <a:lvl1pPr algn="l">
              <a:defRPr sz="7112" b="1">
                <a:solidFill>
                  <a:schemeClr val="bg1"/>
                </a:solidFill>
              </a:defRPr>
            </a:lvl1pPr>
          </a:lstStyle>
          <a:p>
            <a:r>
              <a:rPr lang="nb-NO"/>
              <a:t>Klikk for å redigere tittelstil</a:t>
            </a:r>
            <a:endParaRPr lang="en-US"/>
          </a:p>
        </p:txBody>
      </p:sp>
      <p:sp>
        <p:nvSpPr>
          <p:cNvPr id="22" name="Subtitle 2"/>
          <p:cNvSpPr>
            <a:spLocks noGrp="1"/>
          </p:cNvSpPr>
          <p:nvPr>
            <p:ph type="subTitle" idx="1"/>
          </p:nvPr>
        </p:nvSpPr>
        <p:spPr>
          <a:xfrm>
            <a:off x="1487496" y="6471788"/>
            <a:ext cx="7132624" cy="1328829"/>
          </a:xfrm>
        </p:spPr>
        <p:txBody>
          <a:bodyPr>
            <a:normAutofit/>
          </a:bodyPr>
          <a:lstStyle>
            <a:lvl1pPr marL="0" indent="0" algn="l">
              <a:buNone/>
              <a:defRPr sz="3556">
                <a:solidFill>
                  <a:schemeClr val="bg1"/>
                </a:solidFill>
              </a:defRPr>
            </a:lvl1pPr>
            <a:lvl2pPr marL="812902" indent="0" algn="ctr">
              <a:buNone/>
              <a:defRPr sz="3556"/>
            </a:lvl2pPr>
            <a:lvl3pPr marL="1625803" indent="0" algn="ctr">
              <a:buNone/>
              <a:defRPr sz="3200"/>
            </a:lvl3pPr>
            <a:lvl4pPr marL="2438705" indent="0" algn="ctr">
              <a:buNone/>
              <a:defRPr sz="2845"/>
            </a:lvl4pPr>
            <a:lvl5pPr marL="3251606" indent="0" algn="ctr">
              <a:buNone/>
              <a:defRPr sz="2845"/>
            </a:lvl5pPr>
            <a:lvl6pPr marL="4064508" indent="0" algn="ctr">
              <a:buNone/>
              <a:defRPr sz="2845"/>
            </a:lvl6pPr>
            <a:lvl7pPr marL="4877410" indent="0" algn="ctr">
              <a:buNone/>
              <a:defRPr sz="2845"/>
            </a:lvl7pPr>
            <a:lvl8pPr marL="5690311" indent="0" algn="ctr">
              <a:buNone/>
              <a:defRPr sz="2845"/>
            </a:lvl8pPr>
            <a:lvl9pPr marL="6503213" indent="0" algn="ctr">
              <a:buNone/>
              <a:defRPr sz="2845"/>
            </a:lvl9pPr>
          </a:lstStyle>
          <a:p>
            <a:r>
              <a:rPr lang="nb-NO"/>
              <a:t>Klikk for å redigere undertittelstil i malen</a:t>
            </a:r>
            <a:endParaRPr lang="en-US"/>
          </a:p>
        </p:txBody>
      </p:sp>
      <p:sp>
        <p:nvSpPr>
          <p:cNvPr id="23" name="Plassholder for tekst 10"/>
          <p:cNvSpPr>
            <a:spLocks noGrp="1"/>
          </p:cNvSpPr>
          <p:nvPr>
            <p:ph type="body" sz="quarter" idx="17" hasCustomPrompt="1"/>
          </p:nvPr>
        </p:nvSpPr>
        <p:spPr>
          <a:xfrm>
            <a:off x="1487495" y="8088582"/>
            <a:ext cx="7132627" cy="431697"/>
          </a:xfrm>
        </p:spPr>
        <p:txBody>
          <a:bodyPr lIns="0" rIns="0">
            <a:noAutofit/>
          </a:bodyPr>
          <a:lstStyle>
            <a:lvl1pPr marL="0" indent="0" algn="l">
              <a:buNone/>
              <a:defRPr sz="1778" b="1" cap="all" baseline="0">
                <a:solidFill>
                  <a:schemeClr val="bg1"/>
                </a:solidFill>
              </a:defRPr>
            </a:lvl1pPr>
          </a:lstStyle>
          <a:p>
            <a:pPr lvl="0"/>
            <a:r>
              <a:rPr lang="nb-NO"/>
              <a:t>Navn </a:t>
            </a:r>
            <a:r>
              <a:rPr lang="nb-NO" err="1"/>
              <a:t>Navnesen</a:t>
            </a:r>
            <a:endParaRPr lang="nb-NO"/>
          </a:p>
        </p:txBody>
      </p:sp>
      <p:sp>
        <p:nvSpPr>
          <p:cNvPr id="24" name="Plassholder for tekst 10"/>
          <p:cNvSpPr>
            <a:spLocks noGrp="1"/>
          </p:cNvSpPr>
          <p:nvPr>
            <p:ph type="body" sz="quarter" idx="18" hasCustomPrompt="1"/>
          </p:nvPr>
        </p:nvSpPr>
        <p:spPr>
          <a:xfrm>
            <a:off x="1487495" y="8467836"/>
            <a:ext cx="7132627" cy="320851"/>
          </a:xfrm>
        </p:spPr>
        <p:txBody>
          <a:bodyPr lIns="0" rIns="0">
            <a:noAutofit/>
          </a:bodyPr>
          <a:lstStyle>
            <a:lvl1pPr marL="0" indent="0" algn="l">
              <a:buNone/>
              <a:defRPr sz="1778" b="0" i="1" cap="none" baseline="0">
                <a:solidFill>
                  <a:schemeClr val="bg1"/>
                </a:solidFill>
              </a:defRPr>
            </a:lvl1pPr>
          </a:lstStyle>
          <a:p>
            <a:pPr lvl="0"/>
            <a:r>
              <a:rPr lang="nb-NO"/>
              <a:t>Tittel / Rolle</a:t>
            </a:r>
          </a:p>
        </p:txBody>
      </p:sp>
      <p:sp>
        <p:nvSpPr>
          <p:cNvPr id="2" name="Plassholder for tekst 10">
            <a:extLst>
              <a:ext uri="{FF2B5EF4-FFF2-40B4-BE49-F238E27FC236}">
                <a16:creationId xmlns:a16="http://schemas.microsoft.com/office/drawing/2014/main" id="{D86A70C0-78CA-0B60-0BA0-87232858BE1D}"/>
              </a:ext>
            </a:extLst>
          </p:cNvPr>
          <p:cNvSpPr>
            <a:spLocks noGrp="1"/>
          </p:cNvSpPr>
          <p:nvPr>
            <p:ph type="body" sz="quarter" idx="19" hasCustomPrompt="1"/>
          </p:nvPr>
        </p:nvSpPr>
        <p:spPr>
          <a:xfrm>
            <a:off x="1487494" y="9086824"/>
            <a:ext cx="3783242" cy="431697"/>
          </a:xfrm>
        </p:spPr>
        <p:txBody>
          <a:bodyPr lIns="0" rIns="0" anchor="b">
            <a:noAutofit/>
          </a:bodyPr>
          <a:lstStyle>
            <a:lvl1pPr marL="0" indent="0" algn="l">
              <a:buNone/>
              <a:defRPr sz="1422" b="0" i="0" cap="all" baseline="0">
                <a:solidFill>
                  <a:schemeClr val="bg1"/>
                </a:solidFill>
              </a:defRPr>
            </a:lvl1pPr>
          </a:lstStyle>
          <a:p>
            <a:pPr lvl="0"/>
            <a:r>
              <a:rPr lang="nb-NO"/>
              <a:t>Dato</a:t>
            </a:r>
          </a:p>
        </p:txBody>
      </p:sp>
      <p:pic>
        <p:nvPicPr>
          <p:cNvPr id="5" name="Grafikk 4">
            <a:extLst>
              <a:ext uri="{FF2B5EF4-FFF2-40B4-BE49-F238E27FC236}">
                <a16:creationId xmlns:a16="http://schemas.microsoft.com/office/drawing/2014/main" id="{195A76C3-E4BD-327D-5D99-73910DA034F4}"/>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48977" y="-86505"/>
            <a:ext cx="5876909" cy="2203859"/>
          </a:xfrm>
          <a:prstGeom prst="rect">
            <a:avLst/>
          </a:prstGeom>
        </p:spPr>
      </p:pic>
    </p:spTree>
    <p:extLst>
      <p:ext uri="{BB962C8B-B14F-4D97-AF65-F5344CB8AC3E}">
        <p14:creationId xmlns:p14="http://schemas.microsoft.com/office/powerpoint/2010/main" val="332931380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ENGELSK blå_med 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34FF8A4-D074-1D92-B755-05DB002146DE}"/>
              </a:ext>
            </a:extLst>
          </p:cNvPr>
          <p:cNvSpPr/>
          <p:nvPr userDrawn="1"/>
        </p:nvSpPr>
        <p:spPr>
          <a:xfrm>
            <a:off x="619352" y="2043877"/>
            <a:ext cx="20438609" cy="95230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pic>
        <p:nvPicPr>
          <p:cNvPr id="8" name="Bilde 7">
            <a:extLst>
              <a:ext uri="{FF2B5EF4-FFF2-40B4-BE49-F238E27FC236}">
                <a16:creationId xmlns:a16="http://schemas.microsoft.com/office/drawing/2014/main" id="{44CDC590-BA43-7D23-8061-9623D017A52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4047593"/>
            <a:ext cx="10838657" cy="8145994"/>
          </a:xfrm>
          <a:prstGeom prst="rect">
            <a:avLst/>
          </a:prstGeom>
        </p:spPr>
      </p:pic>
      <p:sp>
        <p:nvSpPr>
          <p:cNvPr id="13" name="Title 1"/>
          <p:cNvSpPr>
            <a:spLocks noGrp="1"/>
          </p:cNvSpPr>
          <p:nvPr>
            <p:ph type="ctrTitle"/>
          </p:nvPr>
        </p:nvSpPr>
        <p:spPr>
          <a:xfrm>
            <a:off x="1487495" y="2377132"/>
            <a:ext cx="7759235" cy="3719665"/>
          </a:xfrm>
        </p:spPr>
        <p:txBody>
          <a:bodyPr rIns="0" anchor="b">
            <a:normAutofit/>
          </a:bodyPr>
          <a:lstStyle>
            <a:lvl1pPr algn="l">
              <a:defRPr sz="7112" b="1">
                <a:solidFill>
                  <a:schemeClr val="bg1"/>
                </a:solidFill>
              </a:defRPr>
            </a:lvl1pPr>
          </a:lstStyle>
          <a:p>
            <a:r>
              <a:rPr lang="nb-NO"/>
              <a:t>Klikk for å redigere tittelstil</a:t>
            </a:r>
            <a:endParaRPr lang="en-US"/>
          </a:p>
        </p:txBody>
      </p:sp>
      <p:sp>
        <p:nvSpPr>
          <p:cNvPr id="22" name="Subtitle 2"/>
          <p:cNvSpPr>
            <a:spLocks noGrp="1"/>
          </p:cNvSpPr>
          <p:nvPr>
            <p:ph type="subTitle" idx="1"/>
          </p:nvPr>
        </p:nvSpPr>
        <p:spPr>
          <a:xfrm>
            <a:off x="1487496" y="6471788"/>
            <a:ext cx="7132624" cy="1328829"/>
          </a:xfrm>
        </p:spPr>
        <p:txBody>
          <a:bodyPr>
            <a:normAutofit/>
          </a:bodyPr>
          <a:lstStyle>
            <a:lvl1pPr marL="0" indent="0" algn="l">
              <a:buNone/>
              <a:defRPr sz="3556">
                <a:solidFill>
                  <a:schemeClr val="bg1"/>
                </a:solidFill>
              </a:defRPr>
            </a:lvl1pPr>
            <a:lvl2pPr marL="812902" indent="0" algn="ctr">
              <a:buNone/>
              <a:defRPr sz="3556"/>
            </a:lvl2pPr>
            <a:lvl3pPr marL="1625803" indent="0" algn="ctr">
              <a:buNone/>
              <a:defRPr sz="3200"/>
            </a:lvl3pPr>
            <a:lvl4pPr marL="2438705" indent="0" algn="ctr">
              <a:buNone/>
              <a:defRPr sz="2845"/>
            </a:lvl4pPr>
            <a:lvl5pPr marL="3251606" indent="0" algn="ctr">
              <a:buNone/>
              <a:defRPr sz="2845"/>
            </a:lvl5pPr>
            <a:lvl6pPr marL="4064508" indent="0" algn="ctr">
              <a:buNone/>
              <a:defRPr sz="2845"/>
            </a:lvl6pPr>
            <a:lvl7pPr marL="4877410" indent="0" algn="ctr">
              <a:buNone/>
              <a:defRPr sz="2845"/>
            </a:lvl7pPr>
            <a:lvl8pPr marL="5690311" indent="0" algn="ctr">
              <a:buNone/>
              <a:defRPr sz="2845"/>
            </a:lvl8pPr>
            <a:lvl9pPr marL="6503213" indent="0" algn="ctr">
              <a:buNone/>
              <a:defRPr sz="2845"/>
            </a:lvl9pPr>
          </a:lstStyle>
          <a:p>
            <a:r>
              <a:rPr lang="nb-NO"/>
              <a:t>Klikk for å redigere undertittelstil i malen</a:t>
            </a:r>
            <a:endParaRPr lang="en-US"/>
          </a:p>
        </p:txBody>
      </p:sp>
      <p:sp>
        <p:nvSpPr>
          <p:cNvPr id="23" name="Plassholder for tekst 10"/>
          <p:cNvSpPr>
            <a:spLocks noGrp="1"/>
          </p:cNvSpPr>
          <p:nvPr>
            <p:ph type="body" sz="quarter" idx="17" hasCustomPrompt="1"/>
          </p:nvPr>
        </p:nvSpPr>
        <p:spPr>
          <a:xfrm>
            <a:off x="1487495" y="8088582"/>
            <a:ext cx="7132627" cy="431697"/>
          </a:xfrm>
        </p:spPr>
        <p:txBody>
          <a:bodyPr lIns="0" rIns="0">
            <a:noAutofit/>
          </a:bodyPr>
          <a:lstStyle>
            <a:lvl1pPr marL="0" indent="0" algn="l">
              <a:buNone/>
              <a:defRPr sz="1778" b="1" cap="all" baseline="0">
                <a:solidFill>
                  <a:schemeClr val="bg1"/>
                </a:solidFill>
              </a:defRPr>
            </a:lvl1pPr>
          </a:lstStyle>
          <a:p>
            <a:pPr lvl="0"/>
            <a:r>
              <a:rPr lang="nb-NO"/>
              <a:t>Navn </a:t>
            </a:r>
            <a:r>
              <a:rPr lang="nb-NO" err="1"/>
              <a:t>Navnesen</a:t>
            </a:r>
            <a:endParaRPr lang="nb-NO"/>
          </a:p>
        </p:txBody>
      </p:sp>
      <p:sp>
        <p:nvSpPr>
          <p:cNvPr id="24" name="Plassholder for tekst 10"/>
          <p:cNvSpPr>
            <a:spLocks noGrp="1"/>
          </p:cNvSpPr>
          <p:nvPr>
            <p:ph type="body" sz="quarter" idx="18" hasCustomPrompt="1"/>
          </p:nvPr>
        </p:nvSpPr>
        <p:spPr>
          <a:xfrm>
            <a:off x="1487495" y="8467836"/>
            <a:ext cx="7132627" cy="320851"/>
          </a:xfrm>
        </p:spPr>
        <p:txBody>
          <a:bodyPr lIns="0" rIns="0">
            <a:noAutofit/>
          </a:bodyPr>
          <a:lstStyle>
            <a:lvl1pPr marL="0" indent="0" algn="l">
              <a:buNone/>
              <a:defRPr sz="1778" b="0" i="1" cap="none" baseline="0">
                <a:solidFill>
                  <a:schemeClr val="bg1"/>
                </a:solidFill>
              </a:defRPr>
            </a:lvl1pPr>
          </a:lstStyle>
          <a:p>
            <a:pPr lvl="0"/>
            <a:r>
              <a:rPr lang="nb-NO"/>
              <a:t>Tittel / Rolle</a:t>
            </a:r>
          </a:p>
        </p:txBody>
      </p:sp>
      <p:sp>
        <p:nvSpPr>
          <p:cNvPr id="2" name="Plassholder for tekst 10">
            <a:extLst>
              <a:ext uri="{FF2B5EF4-FFF2-40B4-BE49-F238E27FC236}">
                <a16:creationId xmlns:a16="http://schemas.microsoft.com/office/drawing/2014/main" id="{D86A70C0-78CA-0B60-0BA0-87232858BE1D}"/>
              </a:ext>
            </a:extLst>
          </p:cNvPr>
          <p:cNvSpPr>
            <a:spLocks noGrp="1"/>
          </p:cNvSpPr>
          <p:nvPr>
            <p:ph type="body" sz="quarter" idx="19" hasCustomPrompt="1"/>
          </p:nvPr>
        </p:nvSpPr>
        <p:spPr>
          <a:xfrm>
            <a:off x="1487494" y="9086824"/>
            <a:ext cx="3783242" cy="431697"/>
          </a:xfrm>
        </p:spPr>
        <p:txBody>
          <a:bodyPr lIns="0" rIns="0" anchor="b">
            <a:noAutofit/>
          </a:bodyPr>
          <a:lstStyle>
            <a:lvl1pPr marL="0" indent="0" algn="l">
              <a:buNone/>
              <a:defRPr sz="1422" b="0" i="0" cap="all" baseline="0">
                <a:solidFill>
                  <a:schemeClr val="bg1"/>
                </a:solidFill>
              </a:defRPr>
            </a:lvl1pPr>
          </a:lstStyle>
          <a:p>
            <a:pPr lvl="0"/>
            <a:r>
              <a:rPr lang="nb-NO"/>
              <a:t>Dato</a:t>
            </a:r>
          </a:p>
        </p:txBody>
      </p:sp>
      <p:sp>
        <p:nvSpPr>
          <p:cNvPr id="3" name="Plassholder for bilde 6">
            <a:extLst>
              <a:ext uri="{FF2B5EF4-FFF2-40B4-BE49-F238E27FC236}">
                <a16:creationId xmlns:a16="http://schemas.microsoft.com/office/drawing/2014/main" id="{C5407FC6-8302-4E42-F139-88A68C0C5C6F}"/>
              </a:ext>
            </a:extLst>
          </p:cNvPr>
          <p:cNvSpPr>
            <a:spLocks noGrp="1"/>
          </p:cNvSpPr>
          <p:nvPr>
            <p:ph type="pic" sz="quarter" idx="14"/>
          </p:nvPr>
        </p:nvSpPr>
        <p:spPr>
          <a:xfrm>
            <a:off x="10838657" y="2926461"/>
            <a:ext cx="9351163" cy="6117117"/>
          </a:xfrm>
        </p:spPr>
        <p:txBody>
          <a:bodyPr/>
          <a:lstStyle>
            <a:lvl1pPr>
              <a:defRPr>
                <a:solidFill>
                  <a:schemeClr val="bg1"/>
                </a:solidFill>
              </a:defRPr>
            </a:lvl1pPr>
          </a:lstStyle>
          <a:p>
            <a:r>
              <a:rPr lang="nb-NO"/>
              <a:t>Klikk på ikonet for å legge til et bilde</a:t>
            </a:r>
          </a:p>
        </p:txBody>
      </p:sp>
      <p:sp>
        <p:nvSpPr>
          <p:cNvPr id="4" name="Plassholder for tekst 10">
            <a:extLst>
              <a:ext uri="{FF2B5EF4-FFF2-40B4-BE49-F238E27FC236}">
                <a16:creationId xmlns:a16="http://schemas.microsoft.com/office/drawing/2014/main" id="{40E6A431-46A4-4319-B8FA-0FE915E816A9}"/>
              </a:ext>
            </a:extLst>
          </p:cNvPr>
          <p:cNvSpPr>
            <a:spLocks noGrp="1"/>
          </p:cNvSpPr>
          <p:nvPr>
            <p:ph type="body" sz="quarter" idx="20" hasCustomPrompt="1"/>
          </p:nvPr>
        </p:nvSpPr>
        <p:spPr>
          <a:xfrm>
            <a:off x="16478146" y="9204466"/>
            <a:ext cx="3711673" cy="1151617"/>
          </a:xfrm>
        </p:spPr>
        <p:txBody>
          <a:bodyPr lIns="0" rIns="0">
            <a:noAutofit/>
          </a:bodyPr>
          <a:lstStyle>
            <a:lvl1pPr marL="0" indent="0" algn="r">
              <a:buNone/>
              <a:defRPr sz="1422">
                <a:solidFill>
                  <a:schemeClr val="bg1"/>
                </a:solidFill>
              </a:defRPr>
            </a:lvl1pPr>
          </a:lstStyle>
          <a:p>
            <a:pPr lvl="0"/>
            <a:r>
              <a:rPr lang="nb-NO"/>
              <a:t>Bildetekst og fotokreditering</a:t>
            </a:r>
            <a:br>
              <a:rPr lang="nb-NO"/>
            </a:br>
            <a:endParaRPr lang="nb-NO"/>
          </a:p>
        </p:txBody>
      </p:sp>
      <p:pic>
        <p:nvPicPr>
          <p:cNvPr id="9" name="Grafikk 8">
            <a:extLst>
              <a:ext uri="{FF2B5EF4-FFF2-40B4-BE49-F238E27FC236}">
                <a16:creationId xmlns:a16="http://schemas.microsoft.com/office/drawing/2014/main" id="{9DE4D704-5CBA-A6F9-DDE0-E85F6B98083F}"/>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48977" y="-86505"/>
            <a:ext cx="5876909" cy="2203859"/>
          </a:xfrm>
          <a:prstGeom prst="rect">
            <a:avLst/>
          </a:prstGeom>
        </p:spPr>
      </p:pic>
    </p:spTree>
    <p:extLst>
      <p:ext uri="{BB962C8B-B14F-4D97-AF65-F5344CB8AC3E}">
        <p14:creationId xmlns:p14="http://schemas.microsoft.com/office/powerpoint/2010/main" val="34108051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ORSIDE ENGELSK grønn_med 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34FF8A4-D074-1D92-B755-05DB002146DE}"/>
              </a:ext>
            </a:extLst>
          </p:cNvPr>
          <p:cNvSpPr/>
          <p:nvPr userDrawn="1"/>
        </p:nvSpPr>
        <p:spPr>
          <a:xfrm>
            <a:off x="619352" y="2043877"/>
            <a:ext cx="20438609" cy="95230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pic>
        <p:nvPicPr>
          <p:cNvPr id="5" name="Bilde 4">
            <a:extLst>
              <a:ext uri="{FF2B5EF4-FFF2-40B4-BE49-F238E27FC236}">
                <a16:creationId xmlns:a16="http://schemas.microsoft.com/office/drawing/2014/main" id="{814B223D-8238-326E-7C17-094F4885D08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0838657" cy="12193588"/>
          </a:xfrm>
          <a:prstGeom prst="rect">
            <a:avLst/>
          </a:prstGeom>
        </p:spPr>
      </p:pic>
      <p:sp>
        <p:nvSpPr>
          <p:cNvPr id="13" name="Title 1"/>
          <p:cNvSpPr>
            <a:spLocks noGrp="1"/>
          </p:cNvSpPr>
          <p:nvPr>
            <p:ph type="ctrTitle"/>
          </p:nvPr>
        </p:nvSpPr>
        <p:spPr>
          <a:xfrm>
            <a:off x="1487495" y="2377132"/>
            <a:ext cx="7759235" cy="3719665"/>
          </a:xfrm>
        </p:spPr>
        <p:txBody>
          <a:bodyPr rIns="0" anchor="b">
            <a:normAutofit/>
          </a:bodyPr>
          <a:lstStyle>
            <a:lvl1pPr algn="l">
              <a:defRPr sz="7112" b="1">
                <a:solidFill>
                  <a:schemeClr val="bg1"/>
                </a:solidFill>
              </a:defRPr>
            </a:lvl1pPr>
          </a:lstStyle>
          <a:p>
            <a:r>
              <a:rPr lang="nb-NO"/>
              <a:t>Klikk for å redigere tittelstil</a:t>
            </a:r>
            <a:endParaRPr lang="en-US"/>
          </a:p>
        </p:txBody>
      </p:sp>
      <p:sp>
        <p:nvSpPr>
          <p:cNvPr id="22" name="Subtitle 2"/>
          <p:cNvSpPr>
            <a:spLocks noGrp="1"/>
          </p:cNvSpPr>
          <p:nvPr>
            <p:ph type="subTitle" idx="1"/>
          </p:nvPr>
        </p:nvSpPr>
        <p:spPr>
          <a:xfrm>
            <a:off x="1487496" y="6471788"/>
            <a:ext cx="7132624" cy="1328829"/>
          </a:xfrm>
        </p:spPr>
        <p:txBody>
          <a:bodyPr>
            <a:normAutofit/>
          </a:bodyPr>
          <a:lstStyle>
            <a:lvl1pPr marL="0" indent="0" algn="l">
              <a:buNone/>
              <a:defRPr sz="3556">
                <a:solidFill>
                  <a:schemeClr val="bg1"/>
                </a:solidFill>
              </a:defRPr>
            </a:lvl1pPr>
            <a:lvl2pPr marL="812902" indent="0" algn="ctr">
              <a:buNone/>
              <a:defRPr sz="3556"/>
            </a:lvl2pPr>
            <a:lvl3pPr marL="1625803" indent="0" algn="ctr">
              <a:buNone/>
              <a:defRPr sz="3200"/>
            </a:lvl3pPr>
            <a:lvl4pPr marL="2438705" indent="0" algn="ctr">
              <a:buNone/>
              <a:defRPr sz="2845"/>
            </a:lvl4pPr>
            <a:lvl5pPr marL="3251606" indent="0" algn="ctr">
              <a:buNone/>
              <a:defRPr sz="2845"/>
            </a:lvl5pPr>
            <a:lvl6pPr marL="4064508" indent="0" algn="ctr">
              <a:buNone/>
              <a:defRPr sz="2845"/>
            </a:lvl6pPr>
            <a:lvl7pPr marL="4877410" indent="0" algn="ctr">
              <a:buNone/>
              <a:defRPr sz="2845"/>
            </a:lvl7pPr>
            <a:lvl8pPr marL="5690311" indent="0" algn="ctr">
              <a:buNone/>
              <a:defRPr sz="2845"/>
            </a:lvl8pPr>
            <a:lvl9pPr marL="6503213" indent="0" algn="ctr">
              <a:buNone/>
              <a:defRPr sz="2845"/>
            </a:lvl9pPr>
          </a:lstStyle>
          <a:p>
            <a:r>
              <a:rPr lang="nb-NO"/>
              <a:t>Klikk for å redigere undertittelstil i malen</a:t>
            </a:r>
            <a:endParaRPr lang="en-US"/>
          </a:p>
        </p:txBody>
      </p:sp>
      <p:sp>
        <p:nvSpPr>
          <p:cNvPr id="23" name="Plassholder for tekst 10"/>
          <p:cNvSpPr>
            <a:spLocks noGrp="1"/>
          </p:cNvSpPr>
          <p:nvPr>
            <p:ph type="body" sz="quarter" idx="17" hasCustomPrompt="1"/>
          </p:nvPr>
        </p:nvSpPr>
        <p:spPr>
          <a:xfrm>
            <a:off x="1487495" y="8088582"/>
            <a:ext cx="7132627" cy="431697"/>
          </a:xfrm>
        </p:spPr>
        <p:txBody>
          <a:bodyPr lIns="0" rIns="0">
            <a:noAutofit/>
          </a:bodyPr>
          <a:lstStyle>
            <a:lvl1pPr marL="0" indent="0" algn="l">
              <a:buNone/>
              <a:defRPr sz="1778" b="1" cap="all" baseline="0">
                <a:solidFill>
                  <a:schemeClr val="bg1"/>
                </a:solidFill>
              </a:defRPr>
            </a:lvl1pPr>
          </a:lstStyle>
          <a:p>
            <a:pPr lvl="0"/>
            <a:r>
              <a:rPr lang="nb-NO"/>
              <a:t>Navn </a:t>
            </a:r>
            <a:r>
              <a:rPr lang="nb-NO" err="1"/>
              <a:t>Navnesen</a:t>
            </a:r>
            <a:endParaRPr lang="nb-NO"/>
          </a:p>
        </p:txBody>
      </p:sp>
      <p:sp>
        <p:nvSpPr>
          <p:cNvPr id="24" name="Plassholder for tekst 10"/>
          <p:cNvSpPr>
            <a:spLocks noGrp="1"/>
          </p:cNvSpPr>
          <p:nvPr>
            <p:ph type="body" sz="quarter" idx="18" hasCustomPrompt="1"/>
          </p:nvPr>
        </p:nvSpPr>
        <p:spPr>
          <a:xfrm>
            <a:off x="1487495" y="8467836"/>
            <a:ext cx="7132627" cy="320851"/>
          </a:xfrm>
        </p:spPr>
        <p:txBody>
          <a:bodyPr lIns="0" rIns="0">
            <a:noAutofit/>
          </a:bodyPr>
          <a:lstStyle>
            <a:lvl1pPr marL="0" indent="0" algn="l">
              <a:buNone/>
              <a:defRPr sz="1778" b="0" i="1" cap="none" baseline="0">
                <a:solidFill>
                  <a:schemeClr val="bg1"/>
                </a:solidFill>
              </a:defRPr>
            </a:lvl1pPr>
          </a:lstStyle>
          <a:p>
            <a:pPr lvl="0"/>
            <a:r>
              <a:rPr lang="nb-NO"/>
              <a:t>Tittel / Rolle</a:t>
            </a:r>
          </a:p>
        </p:txBody>
      </p:sp>
      <p:sp>
        <p:nvSpPr>
          <p:cNvPr id="2" name="Plassholder for tekst 10">
            <a:extLst>
              <a:ext uri="{FF2B5EF4-FFF2-40B4-BE49-F238E27FC236}">
                <a16:creationId xmlns:a16="http://schemas.microsoft.com/office/drawing/2014/main" id="{D86A70C0-78CA-0B60-0BA0-87232858BE1D}"/>
              </a:ext>
            </a:extLst>
          </p:cNvPr>
          <p:cNvSpPr>
            <a:spLocks noGrp="1"/>
          </p:cNvSpPr>
          <p:nvPr>
            <p:ph type="body" sz="quarter" idx="19" hasCustomPrompt="1"/>
          </p:nvPr>
        </p:nvSpPr>
        <p:spPr>
          <a:xfrm>
            <a:off x="1487494" y="9086824"/>
            <a:ext cx="3783242" cy="431697"/>
          </a:xfrm>
        </p:spPr>
        <p:txBody>
          <a:bodyPr lIns="0" rIns="0" anchor="b">
            <a:noAutofit/>
          </a:bodyPr>
          <a:lstStyle>
            <a:lvl1pPr marL="0" indent="0" algn="l">
              <a:buNone/>
              <a:defRPr sz="1422" b="0" i="0" cap="all" baseline="0">
                <a:solidFill>
                  <a:schemeClr val="bg1"/>
                </a:solidFill>
              </a:defRPr>
            </a:lvl1pPr>
          </a:lstStyle>
          <a:p>
            <a:pPr lvl="0"/>
            <a:r>
              <a:rPr lang="nb-NO"/>
              <a:t>Dato</a:t>
            </a:r>
          </a:p>
        </p:txBody>
      </p:sp>
      <p:sp>
        <p:nvSpPr>
          <p:cNvPr id="3" name="Plassholder for bilde 6">
            <a:extLst>
              <a:ext uri="{FF2B5EF4-FFF2-40B4-BE49-F238E27FC236}">
                <a16:creationId xmlns:a16="http://schemas.microsoft.com/office/drawing/2014/main" id="{C5407FC6-8302-4E42-F139-88A68C0C5C6F}"/>
              </a:ext>
            </a:extLst>
          </p:cNvPr>
          <p:cNvSpPr>
            <a:spLocks noGrp="1"/>
          </p:cNvSpPr>
          <p:nvPr>
            <p:ph type="pic" sz="quarter" idx="14"/>
          </p:nvPr>
        </p:nvSpPr>
        <p:spPr>
          <a:xfrm>
            <a:off x="10838657" y="2926461"/>
            <a:ext cx="9351163" cy="6117117"/>
          </a:xfrm>
        </p:spPr>
        <p:txBody>
          <a:bodyPr/>
          <a:lstStyle>
            <a:lvl1pPr>
              <a:defRPr>
                <a:solidFill>
                  <a:schemeClr val="bg1"/>
                </a:solidFill>
              </a:defRPr>
            </a:lvl1pPr>
          </a:lstStyle>
          <a:p>
            <a:r>
              <a:rPr lang="nb-NO"/>
              <a:t>Klikk på ikonet for å legge til et bilde</a:t>
            </a:r>
          </a:p>
        </p:txBody>
      </p:sp>
      <p:sp>
        <p:nvSpPr>
          <p:cNvPr id="4" name="Plassholder for tekst 10">
            <a:extLst>
              <a:ext uri="{FF2B5EF4-FFF2-40B4-BE49-F238E27FC236}">
                <a16:creationId xmlns:a16="http://schemas.microsoft.com/office/drawing/2014/main" id="{40E6A431-46A4-4319-B8FA-0FE915E816A9}"/>
              </a:ext>
            </a:extLst>
          </p:cNvPr>
          <p:cNvSpPr>
            <a:spLocks noGrp="1"/>
          </p:cNvSpPr>
          <p:nvPr>
            <p:ph type="body" sz="quarter" idx="20" hasCustomPrompt="1"/>
          </p:nvPr>
        </p:nvSpPr>
        <p:spPr>
          <a:xfrm>
            <a:off x="16478146" y="9204466"/>
            <a:ext cx="3711673" cy="1151617"/>
          </a:xfrm>
        </p:spPr>
        <p:txBody>
          <a:bodyPr lIns="0" rIns="0">
            <a:noAutofit/>
          </a:bodyPr>
          <a:lstStyle>
            <a:lvl1pPr marL="0" indent="0" algn="r">
              <a:buNone/>
              <a:defRPr sz="1422">
                <a:solidFill>
                  <a:schemeClr val="bg1"/>
                </a:solidFill>
              </a:defRPr>
            </a:lvl1pPr>
          </a:lstStyle>
          <a:p>
            <a:pPr lvl="0"/>
            <a:r>
              <a:rPr lang="nb-NO"/>
              <a:t>Bildetekst og fotokreditering</a:t>
            </a:r>
            <a:br>
              <a:rPr lang="nb-NO"/>
            </a:br>
            <a:endParaRPr lang="nb-NO"/>
          </a:p>
        </p:txBody>
      </p:sp>
      <p:pic>
        <p:nvPicPr>
          <p:cNvPr id="10" name="Grafikk 9">
            <a:extLst>
              <a:ext uri="{FF2B5EF4-FFF2-40B4-BE49-F238E27FC236}">
                <a16:creationId xmlns:a16="http://schemas.microsoft.com/office/drawing/2014/main" id="{BC58E789-E87F-33D8-95F7-92BAEF496C88}"/>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48977" y="-86505"/>
            <a:ext cx="5876909" cy="2203859"/>
          </a:xfrm>
          <a:prstGeom prst="rect">
            <a:avLst/>
          </a:prstGeom>
        </p:spPr>
      </p:pic>
    </p:spTree>
    <p:extLst>
      <p:ext uri="{BB962C8B-B14F-4D97-AF65-F5344CB8AC3E}">
        <p14:creationId xmlns:p14="http://schemas.microsoft.com/office/powerpoint/2010/main" val="32938832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APITTEL grønn">
    <p:bg>
      <p:bgPr>
        <a:solidFill>
          <a:schemeClr val="accent4"/>
        </a:solidFill>
        <a:effectLst/>
      </p:bgPr>
    </p:bg>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ACCC1A9B-1C4B-85BE-903D-C865EBAFC2E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21677313" cy="12193588"/>
          </a:xfrm>
          <a:prstGeom prst="rect">
            <a:avLst/>
          </a:prstGeom>
        </p:spPr>
      </p:pic>
      <p:sp>
        <p:nvSpPr>
          <p:cNvPr id="4" name="Rektangel 3">
            <a:extLst>
              <a:ext uri="{FF2B5EF4-FFF2-40B4-BE49-F238E27FC236}">
                <a16:creationId xmlns:a16="http://schemas.microsoft.com/office/drawing/2014/main" id="{A151713E-454A-FDD4-610D-1054B35D30D5}"/>
              </a:ext>
            </a:extLst>
          </p:cNvPr>
          <p:cNvSpPr/>
          <p:nvPr userDrawn="1"/>
        </p:nvSpPr>
        <p:spPr>
          <a:xfrm>
            <a:off x="1041190" y="10986692"/>
            <a:ext cx="5973245" cy="9276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779"/>
          </a:p>
        </p:txBody>
      </p:sp>
      <p:sp>
        <p:nvSpPr>
          <p:cNvPr id="7" name="Plassholder for tekst 6"/>
          <p:cNvSpPr>
            <a:spLocks noGrp="1"/>
          </p:cNvSpPr>
          <p:nvPr>
            <p:ph type="body" sz="quarter" idx="16" hasCustomPrompt="1"/>
          </p:nvPr>
        </p:nvSpPr>
        <p:spPr>
          <a:xfrm>
            <a:off x="1490318" y="880651"/>
            <a:ext cx="5029814" cy="5131468"/>
          </a:xfrm>
        </p:spPr>
        <p:txBody>
          <a:bodyPr>
            <a:normAutofit/>
          </a:bodyPr>
          <a:lstStyle>
            <a:lvl1pPr marL="0" indent="0" algn="r">
              <a:buNone/>
              <a:defRPr sz="35560">
                <a:solidFill>
                  <a:schemeClr val="bg1"/>
                </a:solidFill>
              </a:defRPr>
            </a:lvl1pPr>
          </a:lstStyle>
          <a:p>
            <a:pPr lvl="0"/>
            <a:r>
              <a:rPr lang="nb-NO"/>
              <a:t>xx</a:t>
            </a:r>
          </a:p>
        </p:txBody>
      </p:sp>
      <p:sp>
        <p:nvSpPr>
          <p:cNvPr id="8" name="Plassholder for tekst 9"/>
          <p:cNvSpPr>
            <a:spLocks noGrp="1"/>
          </p:cNvSpPr>
          <p:nvPr>
            <p:ph type="body" sz="quarter" idx="17" hasCustomPrompt="1"/>
          </p:nvPr>
        </p:nvSpPr>
        <p:spPr>
          <a:xfrm>
            <a:off x="9026572" y="4826631"/>
            <a:ext cx="9568501" cy="2337104"/>
          </a:xfrm>
        </p:spPr>
        <p:txBody>
          <a:bodyPr>
            <a:normAutofit/>
          </a:bodyPr>
          <a:lstStyle>
            <a:lvl1pPr marL="0" indent="0">
              <a:buNone/>
              <a:defRPr sz="7112" b="1" baseline="0">
                <a:solidFill>
                  <a:schemeClr val="bg1"/>
                </a:solidFill>
              </a:defRPr>
            </a:lvl1pPr>
            <a:lvl5pPr>
              <a:defRPr/>
            </a:lvl5pPr>
          </a:lstStyle>
          <a:p>
            <a:pPr lvl="0"/>
            <a:r>
              <a:rPr lang="nb-NO"/>
              <a:t>Kapittel / Introside for nytt tema</a:t>
            </a:r>
          </a:p>
        </p:txBody>
      </p:sp>
      <p:sp>
        <p:nvSpPr>
          <p:cNvPr id="9" name="Plassholder for tekst 9"/>
          <p:cNvSpPr>
            <a:spLocks noGrp="1"/>
          </p:cNvSpPr>
          <p:nvPr>
            <p:ph type="body" sz="quarter" idx="18" hasCustomPrompt="1"/>
          </p:nvPr>
        </p:nvSpPr>
        <p:spPr>
          <a:xfrm>
            <a:off x="9026571" y="7756481"/>
            <a:ext cx="9602372" cy="2337104"/>
          </a:xfrm>
        </p:spPr>
        <p:txBody>
          <a:bodyPr>
            <a:normAutofit/>
          </a:bodyPr>
          <a:lstStyle>
            <a:lvl1pPr marL="0" indent="0">
              <a:buNone/>
              <a:defRPr sz="3556" baseline="0">
                <a:solidFill>
                  <a:schemeClr val="bg1"/>
                </a:solidFill>
              </a:defRPr>
            </a:lvl1pPr>
            <a:lvl5pPr>
              <a:defRPr/>
            </a:lvl5pPr>
          </a:lstStyle>
          <a:p>
            <a:pPr lvl="0"/>
            <a:r>
              <a:rPr lang="nb-NO"/>
              <a:t>Valgfri undertekst / ingress</a:t>
            </a:r>
          </a:p>
        </p:txBody>
      </p:sp>
      <p:pic>
        <p:nvPicPr>
          <p:cNvPr id="2" name="Grafikk 1">
            <a:extLst>
              <a:ext uri="{FF2B5EF4-FFF2-40B4-BE49-F238E27FC236}">
                <a16:creationId xmlns:a16="http://schemas.microsoft.com/office/drawing/2014/main" id="{6C91B906-7D3B-84DA-3B55-255EF70238E7}"/>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158797" y="11133999"/>
            <a:ext cx="5973245" cy="927694"/>
          </a:xfrm>
          <a:prstGeom prst="rect">
            <a:avLst/>
          </a:prstGeom>
        </p:spPr>
      </p:pic>
    </p:spTree>
    <p:extLst>
      <p:ext uri="{BB962C8B-B14F-4D97-AF65-F5344CB8AC3E}">
        <p14:creationId xmlns:p14="http://schemas.microsoft.com/office/powerpoint/2010/main" val="5491771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AGENDA grønn">
    <p:bg>
      <p:bgPr>
        <a:solidFill>
          <a:schemeClr val="bg1"/>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A541F984-1D9A-79D8-C903-9700963375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21677313" cy="12193588"/>
          </a:xfrm>
          <a:prstGeom prst="rect">
            <a:avLst/>
          </a:prstGeom>
        </p:spPr>
      </p:pic>
      <p:sp>
        <p:nvSpPr>
          <p:cNvPr id="9" name="Plassholder for tekst 6">
            <a:extLst>
              <a:ext uri="{FF2B5EF4-FFF2-40B4-BE49-F238E27FC236}">
                <a16:creationId xmlns:a16="http://schemas.microsoft.com/office/drawing/2014/main" id="{22E2C61E-22C4-E095-2F59-5F64A8E632F0}"/>
              </a:ext>
            </a:extLst>
          </p:cNvPr>
          <p:cNvSpPr>
            <a:spLocks noGrp="1"/>
          </p:cNvSpPr>
          <p:nvPr>
            <p:ph type="body" sz="quarter" idx="10" hasCustomPrompt="1"/>
          </p:nvPr>
        </p:nvSpPr>
        <p:spPr>
          <a:xfrm>
            <a:off x="1426140" y="4709046"/>
            <a:ext cx="9021462" cy="2794364"/>
          </a:xfrm>
        </p:spPr>
        <p:txBody>
          <a:bodyPr>
            <a:noAutofit/>
          </a:bodyPr>
          <a:lstStyle>
            <a:lvl1pPr marL="0" indent="0">
              <a:buFontTx/>
              <a:buNone/>
              <a:defRPr sz="15646" b="1">
                <a:latin typeface="+mj-lt"/>
              </a:defRPr>
            </a:lvl1pPr>
            <a:lvl2pPr marL="812902" indent="0">
              <a:buFontTx/>
              <a:buNone/>
              <a:defRPr>
                <a:latin typeface="+mj-lt"/>
              </a:defRPr>
            </a:lvl2pPr>
            <a:lvl3pPr marL="1625803" indent="0">
              <a:buFontTx/>
              <a:buNone/>
              <a:defRPr>
                <a:latin typeface="+mj-lt"/>
              </a:defRPr>
            </a:lvl3pPr>
            <a:lvl4pPr marL="2438705" indent="0">
              <a:buFontTx/>
              <a:buNone/>
              <a:defRPr>
                <a:latin typeface="+mj-lt"/>
              </a:defRPr>
            </a:lvl4pPr>
            <a:lvl5pPr marL="3251606" indent="0">
              <a:buFontTx/>
              <a:buNone/>
              <a:defRPr>
                <a:latin typeface="+mj-lt"/>
              </a:defRPr>
            </a:lvl5pPr>
          </a:lstStyle>
          <a:p>
            <a:pPr lvl="0"/>
            <a:r>
              <a:rPr lang="nb-NO"/>
              <a:t>Agenda</a:t>
            </a:r>
          </a:p>
        </p:txBody>
      </p:sp>
      <p:sp>
        <p:nvSpPr>
          <p:cNvPr id="10" name="Title 1">
            <a:extLst>
              <a:ext uri="{FF2B5EF4-FFF2-40B4-BE49-F238E27FC236}">
                <a16:creationId xmlns:a16="http://schemas.microsoft.com/office/drawing/2014/main" id="{89F3FF12-AAB4-E5BD-96CC-8F49D4607C7A}"/>
              </a:ext>
            </a:extLst>
          </p:cNvPr>
          <p:cNvSpPr>
            <a:spLocks noGrp="1"/>
          </p:cNvSpPr>
          <p:nvPr>
            <p:ph type="title"/>
          </p:nvPr>
        </p:nvSpPr>
        <p:spPr>
          <a:xfrm>
            <a:off x="1426140" y="8029229"/>
            <a:ext cx="9021462" cy="2482542"/>
          </a:xfrm>
        </p:spPr>
        <p:txBody>
          <a:bodyPr anchor="t">
            <a:normAutofit/>
          </a:bodyPr>
          <a:lstStyle>
            <a:lvl1pPr>
              <a:defRPr sz="3556" b="1"/>
            </a:lvl1pPr>
          </a:lstStyle>
          <a:p>
            <a:r>
              <a:rPr lang="nb-NO"/>
              <a:t>Klikk for å redigere tittelstil</a:t>
            </a:r>
            <a:endParaRPr lang="en-US"/>
          </a:p>
        </p:txBody>
      </p:sp>
      <p:sp>
        <p:nvSpPr>
          <p:cNvPr id="11" name="Text Placeholder 3">
            <a:extLst>
              <a:ext uri="{FF2B5EF4-FFF2-40B4-BE49-F238E27FC236}">
                <a16:creationId xmlns:a16="http://schemas.microsoft.com/office/drawing/2014/main" id="{BF84DF6B-A135-78DD-4889-19A2A0F32014}"/>
              </a:ext>
            </a:extLst>
          </p:cNvPr>
          <p:cNvSpPr>
            <a:spLocks noGrp="1"/>
          </p:cNvSpPr>
          <p:nvPr>
            <p:ph type="body" sz="half" idx="2" hasCustomPrompt="1"/>
          </p:nvPr>
        </p:nvSpPr>
        <p:spPr>
          <a:xfrm>
            <a:off x="12125750" y="2269363"/>
            <a:ext cx="7660055" cy="8940181"/>
          </a:xfrm>
        </p:spPr>
        <p:txBody>
          <a:bodyPr>
            <a:normAutofit/>
          </a:bodyPr>
          <a:lstStyle>
            <a:lvl1pPr marL="609676" indent="-609676">
              <a:buFont typeface="Arial" panose="020B0604020202020204" pitchFamily="34" charset="0"/>
              <a:buChar char="•"/>
              <a:defRPr sz="3556">
                <a:solidFill>
                  <a:schemeClr val="tx1"/>
                </a:solidFill>
              </a:defRPr>
            </a:lvl1pPr>
            <a:lvl2pPr marL="1148144" indent="-508064">
              <a:buFont typeface="Arial" panose="020B0604020202020204" pitchFamily="34" charset="0"/>
              <a:buChar char="•"/>
              <a:defRPr sz="2845">
                <a:solidFill>
                  <a:schemeClr val="tx1"/>
                </a:solidFill>
              </a:defRPr>
            </a:lvl2pPr>
            <a:lvl3pPr marL="1264958" indent="-304838">
              <a:buFont typeface="Arial" panose="020B0604020202020204" pitchFamily="34" charset="0"/>
              <a:buChar char="•"/>
              <a:defRPr sz="2134">
                <a:solidFill>
                  <a:schemeClr val="tx1"/>
                </a:solidFill>
              </a:defRPr>
            </a:lvl3pPr>
            <a:lvl4pPr marL="2438705" indent="0">
              <a:buNone/>
              <a:defRPr sz="1778"/>
            </a:lvl4pPr>
            <a:lvl5pPr marL="3251606" indent="0">
              <a:buNone/>
              <a:defRPr sz="1778"/>
            </a:lvl5pPr>
            <a:lvl6pPr marL="4064508" indent="0">
              <a:buNone/>
              <a:defRPr sz="1778"/>
            </a:lvl6pPr>
            <a:lvl7pPr marL="4877410" indent="0">
              <a:buNone/>
              <a:defRPr sz="1778"/>
            </a:lvl7pPr>
            <a:lvl8pPr marL="5690311" indent="0">
              <a:buNone/>
              <a:defRPr sz="1778"/>
            </a:lvl8pPr>
            <a:lvl9pPr marL="6503213" indent="0">
              <a:buNone/>
              <a:defRPr sz="1778"/>
            </a:lvl9pPr>
          </a:lstStyle>
          <a:p>
            <a:pPr lvl="0"/>
            <a:r>
              <a:rPr lang="nb-NO"/>
              <a:t>Rediger tekststiler i malen</a:t>
            </a:r>
          </a:p>
          <a:p>
            <a:pPr lvl="0"/>
            <a:r>
              <a:rPr lang="nb-NO"/>
              <a:t>Tekst med innrykk</a:t>
            </a:r>
          </a:p>
          <a:p>
            <a:pPr lvl="1"/>
            <a:r>
              <a:rPr lang="nb-NO"/>
              <a:t>Tekst med innrykk</a:t>
            </a:r>
          </a:p>
          <a:p>
            <a:pPr lvl="2"/>
            <a:r>
              <a:rPr lang="nb-NO"/>
              <a:t>Tekst med innrykk</a:t>
            </a:r>
          </a:p>
        </p:txBody>
      </p:sp>
    </p:spTree>
    <p:extLst>
      <p:ext uri="{BB962C8B-B14F-4D97-AF65-F5344CB8AC3E}">
        <p14:creationId xmlns:p14="http://schemas.microsoft.com/office/powerpoint/2010/main" val="1930582173"/>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TRO grønn">
    <p:bg>
      <p:bgPr>
        <a:solidFill>
          <a:schemeClr val="accent4"/>
        </a:soli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1C2620CB-8993-8F3A-128D-13A68FFF6B0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21677313" cy="12193588"/>
          </a:xfrm>
          <a:prstGeom prst="rect">
            <a:avLst/>
          </a:prstGeom>
        </p:spPr>
      </p:pic>
      <p:sp>
        <p:nvSpPr>
          <p:cNvPr id="5" name="Rektangel 4">
            <a:extLst>
              <a:ext uri="{FF2B5EF4-FFF2-40B4-BE49-F238E27FC236}">
                <a16:creationId xmlns:a16="http://schemas.microsoft.com/office/drawing/2014/main" id="{CDE249C6-B7F1-0BDC-096B-0A7AEE824098}"/>
              </a:ext>
            </a:extLst>
          </p:cNvPr>
          <p:cNvSpPr/>
          <p:nvPr userDrawn="1"/>
        </p:nvSpPr>
        <p:spPr>
          <a:xfrm>
            <a:off x="1041190" y="10986692"/>
            <a:ext cx="5973245" cy="9276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779"/>
          </a:p>
        </p:txBody>
      </p:sp>
      <p:sp>
        <p:nvSpPr>
          <p:cNvPr id="9" name="Plassholder for tekst 8"/>
          <p:cNvSpPr>
            <a:spLocks noGrp="1"/>
          </p:cNvSpPr>
          <p:nvPr>
            <p:ph type="body" sz="quarter" idx="10" hasCustomPrompt="1"/>
          </p:nvPr>
        </p:nvSpPr>
        <p:spPr>
          <a:xfrm>
            <a:off x="1470961" y="1964522"/>
            <a:ext cx="9367695" cy="8264547"/>
          </a:xfrm>
        </p:spPr>
        <p:txBody>
          <a:bodyPr>
            <a:normAutofit/>
          </a:bodyPr>
          <a:lstStyle>
            <a:lvl1pPr marL="0" indent="0">
              <a:buNone/>
              <a:defRPr sz="7112" baseline="0">
                <a:solidFill>
                  <a:schemeClr val="bg1"/>
                </a:solidFill>
              </a:defRPr>
            </a:lvl1pPr>
          </a:lstStyle>
          <a:p>
            <a:pPr lvl="0"/>
            <a:r>
              <a:rPr lang="nb-NO"/>
              <a:t>Sitat eller kort introtekst som skal framheves</a:t>
            </a:r>
          </a:p>
        </p:txBody>
      </p:sp>
      <p:sp>
        <p:nvSpPr>
          <p:cNvPr id="11" name="Plassholder for tekst 10"/>
          <p:cNvSpPr>
            <a:spLocks noGrp="1"/>
          </p:cNvSpPr>
          <p:nvPr>
            <p:ph type="body" sz="quarter" idx="15" hasCustomPrompt="1"/>
          </p:nvPr>
        </p:nvSpPr>
        <p:spPr>
          <a:xfrm>
            <a:off x="5808843" y="10398421"/>
            <a:ext cx="5029814" cy="736700"/>
          </a:xfrm>
        </p:spPr>
        <p:txBody>
          <a:bodyPr lIns="0" rIns="0">
            <a:noAutofit/>
          </a:bodyPr>
          <a:lstStyle>
            <a:lvl1pPr marL="0" indent="0" algn="r">
              <a:buNone/>
              <a:defRPr sz="1778">
                <a:solidFill>
                  <a:schemeClr val="bg1"/>
                </a:solidFill>
              </a:defRPr>
            </a:lvl1pPr>
          </a:lstStyle>
          <a:p>
            <a:pPr lvl="0"/>
            <a:r>
              <a:rPr lang="nb-NO"/>
              <a:t>Sitat eller kilde</a:t>
            </a:r>
          </a:p>
        </p:txBody>
      </p:sp>
      <p:sp>
        <p:nvSpPr>
          <p:cNvPr id="2" name="Plassholder for tekst 4">
            <a:extLst>
              <a:ext uri="{FF2B5EF4-FFF2-40B4-BE49-F238E27FC236}">
                <a16:creationId xmlns:a16="http://schemas.microsoft.com/office/drawing/2014/main" id="{20021690-0C16-F531-8C99-2D39FEB63A60}"/>
              </a:ext>
            </a:extLst>
          </p:cNvPr>
          <p:cNvSpPr>
            <a:spLocks noGrp="1"/>
          </p:cNvSpPr>
          <p:nvPr>
            <p:ph type="body" sz="quarter" idx="16" hasCustomPrompt="1"/>
          </p:nvPr>
        </p:nvSpPr>
        <p:spPr>
          <a:xfrm>
            <a:off x="1470558" y="1472793"/>
            <a:ext cx="9368098" cy="453915"/>
          </a:xfrm>
        </p:spPr>
        <p:txBody>
          <a:bodyPr>
            <a:noAutofit/>
          </a:bodyPr>
          <a:lstStyle>
            <a:lvl1pPr marL="0" indent="0">
              <a:buNone/>
              <a:defRPr sz="1778" cap="all" baseline="0">
                <a:solidFill>
                  <a:schemeClr val="bg1"/>
                </a:solidFill>
              </a:defRPr>
            </a:lvl1pPr>
            <a:lvl2pPr>
              <a:defRPr sz="1778">
                <a:solidFill>
                  <a:schemeClr val="tx2"/>
                </a:solidFill>
              </a:defRPr>
            </a:lvl2pPr>
            <a:lvl3pPr>
              <a:defRPr sz="1778">
                <a:solidFill>
                  <a:schemeClr val="tx2"/>
                </a:solidFill>
              </a:defRPr>
            </a:lvl3pPr>
            <a:lvl4pPr>
              <a:defRPr sz="1778">
                <a:solidFill>
                  <a:schemeClr val="tx2"/>
                </a:solidFill>
              </a:defRPr>
            </a:lvl4pPr>
            <a:lvl5pPr>
              <a:defRPr sz="1778">
                <a:solidFill>
                  <a:schemeClr val="tx2"/>
                </a:solidFill>
              </a:defRPr>
            </a:lvl5pPr>
          </a:lstStyle>
          <a:p>
            <a:pPr lvl="0"/>
            <a:r>
              <a:rPr lang="nb-NO"/>
              <a:t>Valgfri Liten overskrift / stikktittel</a:t>
            </a:r>
          </a:p>
        </p:txBody>
      </p:sp>
      <p:pic>
        <p:nvPicPr>
          <p:cNvPr id="3" name="Grafikk 2">
            <a:extLst>
              <a:ext uri="{FF2B5EF4-FFF2-40B4-BE49-F238E27FC236}">
                <a16:creationId xmlns:a16="http://schemas.microsoft.com/office/drawing/2014/main" id="{AD70720B-3895-FB5D-4594-7A4FC20F64B8}"/>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158797" y="11133999"/>
            <a:ext cx="5973245" cy="927694"/>
          </a:xfrm>
          <a:prstGeom prst="rect">
            <a:avLst/>
          </a:prstGeom>
        </p:spPr>
      </p:pic>
    </p:spTree>
    <p:extLst>
      <p:ext uri="{BB962C8B-B14F-4D97-AF65-F5344CB8AC3E}">
        <p14:creationId xmlns:p14="http://schemas.microsoft.com/office/powerpoint/2010/main" val="42111449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NTRO BILDE grønn">
    <p:bg>
      <p:bgPr>
        <a:solidFill>
          <a:schemeClr val="accent4"/>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A41A842-EF5F-7845-42C0-8996E764D756}"/>
              </a:ext>
            </a:extLst>
          </p:cNvPr>
          <p:cNvSpPr/>
          <p:nvPr userDrawn="1"/>
        </p:nvSpPr>
        <p:spPr>
          <a:xfrm>
            <a:off x="1041190" y="10986692"/>
            <a:ext cx="5973245" cy="9276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779"/>
          </a:p>
        </p:txBody>
      </p:sp>
      <p:sp>
        <p:nvSpPr>
          <p:cNvPr id="9" name="Plassholder for tekst 8"/>
          <p:cNvSpPr>
            <a:spLocks noGrp="1"/>
          </p:cNvSpPr>
          <p:nvPr>
            <p:ph type="body" sz="quarter" idx="10" hasCustomPrompt="1"/>
          </p:nvPr>
        </p:nvSpPr>
        <p:spPr>
          <a:xfrm>
            <a:off x="1470961" y="1964522"/>
            <a:ext cx="9367695" cy="8264547"/>
          </a:xfrm>
        </p:spPr>
        <p:txBody>
          <a:bodyPr>
            <a:normAutofit/>
          </a:bodyPr>
          <a:lstStyle>
            <a:lvl1pPr marL="0" indent="0">
              <a:buNone/>
              <a:defRPr sz="7112" baseline="0">
                <a:solidFill>
                  <a:schemeClr val="bg1"/>
                </a:solidFill>
              </a:defRPr>
            </a:lvl1pPr>
          </a:lstStyle>
          <a:p>
            <a:pPr lvl="0"/>
            <a:r>
              <a:rPr lang="nb-NO"/>
              <a:t>Sitat eller kort introtekst som skal framheves</a:t>
            </a:r>
          </a:p>
        </p:txBody>
      </p:sp>
      <p:sp>
        <p:nvSpPr>
          <p:cNvPr id="11" name="Plassholder for tekst 10"/>
          <p:cNvSpPr>
            <a:spLocks noGrp="1"/>
          </p:cNvSpPr>
          <p:nvPr>
            <p:ph type="body" sz="quarter" idx="15" hasCustomPrompt="1"/>
          </p:nvPr>
        </p:nvSpPr>
        <p:spPr>
          <a:xfrm>
            <a:off x="5808843" y="10398421"/>
            <a:ext cx="5029814" cy="736700"/>
          </a:xfrm>
        </p:spPr>
        <p:txBody>
          <a:bodyPr lIns="0" rIns="0">
            <a:noAutofit/>
          </a:bodyPr>
          <a:lstStyle>
            <a:lvl1pPr marL="0" indent="0" algn="r">
              <a:buNone/>
              <a:defRPr sz="1778">
                <a:solidFill>
                  <a:schemeClr val="bg1"/>
                </a:solidFill>
              </a:defRPr>
            </a:lvl1pPr>
          </a:lstStyle>
          <a:p>
            <a:pPr lvl="0"/>
            <a:r>
              <a:rPr lang="nb-NO"/>
              <a:t>Sitat eller kilde</a:t>
            </a:r>
          </a:p>
        </p:txBody>
      </p:sp>
      <p:sp>
        <p:nvSpPr>
          <p:cNvPr id="2" name="Content Placeholder 2">
            <a:extLst>
              <a:ext uri="{FF2B5EF4-FFF2-40B4-BE49-F238E27FC236}">
                <a16:creationId xmlns:a16="http://schemas.microsoft.com/office/drawing/2014/main" id="{510B2AC4-404B-B807-F6C3-69D9915B371D}"/>
              </a:ext>
            </a:extLst>
          </p:cNvPr>
          <p:cNvSpPr>
            <a:spLocks noGrp="1"/>
          </p:cNvSpPr>
          <p:nvPr>
            <p:ph idx="1" hasCustomPrompt="1"/>
          </p:nvPr>
        </p:nvSpPr>
        <p:spPr>
          <a:xfrm>
            <a:off x="12117870" y="812908"/>
            <a:ext cx="8071951" cy="10397631"/>
          </a:xfrm>
        </p:spPr>
        <p:txBody>
          <a:bodyPr/>
          <a:lstStyle>
            <a:lvl1pPr>
              <a:defRPr sz="5690">
                <a:solidFill>
                  <a:schemeClr val="bg1"/>
                </a:solidFill>
              </a:defRPr>
            </a:lvl1pPr>
            <a:lvl2pPr>
              <a:defRPr sz="4978">
                <a:solidFill>
                  <a:schemeClr val="bg1"/>
                </a:solidFill>
              </a:defRPr>
            </a:lvl2pPr>
            <a:lvl3pPr>
              <a:defRPr sz="4267">
                <a:solidFill>
                  <a:schemeClr val="bg1"/>
                </a:solidFill>
              </a:defRPr>
            </a:lvl3pPr>
            <a:lvl4pPr>
              <a:defRPr sz="3556">
                <a:solidFill>
                  <a:schemeClr val="bg1"/>
                </a:solidFill>
              </a:defRPr>
            </a:lvl4pPr>
            <a:lvl5pPr>
              <a:defRPr sz="3556">
                <a:solidFill>
                  <a:schemeClr val="bg1"/>
                </a:solidFill>
              </a:defRPr>
            </a:lvl5pPr>
            <a:lvl6pPr>
              <a:defRPr sz="3556"/>
            </a:lvl6pPr>
            <a:lvl7pPr>
              <a:defRPr sz="3556"/>
            </a:lvl7pPr>
            <a:lvl8pPr>
              <a:defRPr sz="3556"/>
            </a:lvl8pPr>
            <a:lvl9pPr>
              <a:defRPr sz="3556"/>
            </a:lvl9pPr>
          </a:lstStyle>
          <a:p>
            <a:pPr lvl="0"/>
            <a:r>
              <a:rPr lang="nb-NO"/>
              <a:t>Sett inn bilde eller grafikk</a:t>
            </a:r>
          </a:p>
          <a:p>
            <a:pPr lvl="1"/>
            <a:r>
              <a:rPr lang="nb-NO"/>
              <a:t>Andre nivå</a:t>
            </a:r>
          </a:p>
          <a:p>
            <a:pPr lvl="2"/>
            <a:r>
              <a:rPr lang="nb-NO"/>
              <a:t>Tredje nivå</a:t>
            </a:r>
          </a:p>
          <a:p>
            <a:pPr lvl="3"/>
            <a:r>
              <a:rPr lang="nb-NO"/>
              <a:t>Fjerde nivå</a:t>
            </a:r>
          </a:p>
          <a:p>
            <a:pPr lvl="4"/>
            <a:r>
              <a:rPr lang="nb-NO"/>
              <a:t>Femte nivå</a:t>
            </a:r>
            <a:endParaRPr lang="en-US"/>
          </a:p>
        </p:txBody>
      </p:sp>
      <p:sp>
        <p:nvSpPr>
          <p:cNvPr id="5" name="Plassholder for tekst 4">
            <a:extLst>
              <a:ext uri="{FF2B5EF4-FFF2-40B4-BE49-F238E27FC236}">
                <a16:creationId xmlns:a16="http://schemas.microsoft.com/office/drawing/2014/main" id="{420CC542-0AF1-6D8A-09F7-47E5D8239295}"/>
              </a:ext>
            </a:extLst>
          </p:cNvPr>
          <p:cNvSpPr>
            <a:spLocks noGrp="1"/>
          </p:cNvSpPr>
          <p:nvPr>
            <p:ph type="body" sz="quarter" idx="16" hasCustomPrompt="1"/>
          </p:nvPr>
        </p:nvSpPr>
        <p:spPr>
          <a:xfrm>
            <a:off x="1470558" y="1472793"/>
            <a:ext cx="9368098" cy="453915"/>
          </a:xfrm>
        </p:spPr>
        <p:txBody>
          <a:bodyPr>
            <a:noAutofit/>
          </a:bodyPr>
          <a:lstStyle>
            <a:lvl1pPr marL="0" indent="0">
              <a:buNone/>
              <a:defRPr sz="1778" cap="all" baseline="0">
                <a:solidFill>
                  <a:schemeClr val="bg1"/>
                </a:solidFill>
              </a:defRPr>
            </a:lvl1pPr>
            <a:lvl2pPr>
              <a:defRPr sz="1778">
                <a:solidFill>
                  <a:schemeClr val="tx2"/>
                </a:solidFill>
              </a:defRPr>
            </a:lvl2pPr>
            <a:lvl3pPr>
              <a:defRPr sz="1778">
                <a:solidFill>
                  <a:schemeClr val="tx2"/>
                </a:solidFill>
              </a:defRPr>
            </a:lvl3pPr>
            <a:lvl4pPr>
              <a:defRPr sz="1778">
                <a:solidFill>
                  <a:schemeClr val="tx2"/>
                </a:solidFill>
              </a:defRPr>
            </a:lvl4pPr>
            <a:lvl5pPr>
              <a:defRPr sz="1778">
                <a:solidFill>
                  <a:schemeClr val="tx2"/>
                </a:solidFill>
              </a:defRPr>
            </a:lvl5pPr>
          </a:lstStyle>
          <a:p>
            <a:pPr lvl="0"/>
            <a:r>
              <a:rPr lang="nb-NO"/>
              <a:t>Valgfri Liten overskrift / stikktittel</a:t>
            </a:r>
          </a:p>
        </p:txBody>
      </p:sp>
      <p:pic>
        <p:nvPicPr>
          <p:cNvPr id="3" name="Grafikk 2">
            <a:extLst>
              <a:ext uri="{FF2B5EF4-FFF2-40B4-BE49-F238E27FC236}">
                <a16:creationId xmlns:a16="http://schemas.microsoft.com/office/drawing/2014/main" id="{0D22450F-AEC0-1762-A086-CE6A2F9D45C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58797" y="11133999"/>
            <a:ext cx="5973245" cy="927694"/>
          </a:xfrm>
          <a:prstGeom prst="rect">
            <a:avLst/>
          </a:prstGeom>
        </p:spPr>
      </p:pic>
    </p:spTree>
    <p:extLst>
      <p:ext uri="{BB962C8B-B14F-4D97-AF65-F5344CB8AC3E}">
        <p14:creationId xmlns:p14="http://schemas.microsoft.com/office/powerpoint/2010/main" val="24112823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ITAT grønn">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3C43E5C-7AFD-7CFB-E7BA-CB7FAC95321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21677313" cy="12193588"/>
          </a:xfrm>
          <a:prstGeom prst="rect">
            <a:avLst/>
          </a:prstGeom>
        </p:spPr>
      </p:pic>
      <p:sp>
        <p:nvSpPr>
          <p:cNvPr id="11" name="Plassholder for tekst 10"/>
          <p:cNvSpPr>
            <a:spLocks noGrp="1"/>
          </p:cNvSpPr>
          <p:nvPr>
            <p:ph type="body" sz="quarter" idx="15" hasCustomPrompt="1"/>
          </p:nvPr>
        </p:nvSpPr>
        <p:spPr>
          <a:xfrm>
            <a:off x="9517697" y="10398421"/>
            <a:ext cx="6435452" cy="736700"/>
          </a:xfrm>
        </p:spPr>
        <p:txBody>
          <a:bodyPr lIns="0" rIns="0">
            <a:noAutofit/>
          </a:bodyPr>
          <a:lstStyle>
            <a:lvl1pPr marL="0" indent="0" algn="r">
              <a:buNone/>
              <a:defRPr sz="1778">
                <a:solidFill>
                  <a:schemeClr val="tx1"/>
                </a:solidFill>
              </a:defRPr>
            </a:lvl1pPr>
          </a:lstStyle>
          <a:p>
            <a:pPr lvl="0"/>
            <a:r>
              <a:rPr lang="nb-NO"/>
              <a:t>Sitat eller kilde</a:t>
            </a:r>
          </a:p>
        </p:txBody>
      </p:sp>
      <p:sp>
        <p:nvSpPr>
          <p:cNvPr id="5" name="Plassholder for tekst 8">
            <a:extLst>
              <a:ext uri="{FF2B5EF4-FFF2-40B4-BE49-F238E27FC236}">
                <a16:creationId xmlns:a16="http://schemas.microsoft.com/office/drawing/2014/main" id="{11CBC544-753E-8051-6600-402BD75F04E4}"/>
              </a:ext>
            </a:extLst>
          </p:cNvPr>
          <p:cNvSpPr>
            <a:spLocks noGrp="1"/>
          </p:cNvSpPr>
          <p:nvPr>
            <p:ph type="body" sz="quarter" idx="10" hasCustomPrompt="1"/>
          </p:nvPr>
        </p:nvSpPr>
        <p:spPr>
          <a:xfrm>
            <a:off x="5724166" y="3981303"/>
            <a:ext cx="10228982" cy="5940987"/>
          </a:xfrm>
          <a:solidFill>
            <a:schemeClr val="bg1"/>
          </a:solidFill>
        </p:spPr>
        <p:txBody>
          <a:bodyPr lIns="360000" tIns="360000" rIns="360000" bIns="360000" anchor="ctr">
            <a:normAutofit/>
          </a:bodyPr>
          <a:lstStyle>
            <a:lvl1pPr marL="0" indent="0">
              <a:lnSpc>
                <a:spcPct val="100000"/>
              </a:lnSpc>
              <a:spcBef>
                <a:spcPts val="2134"/>
              </a:spcBef>
              <a:buNone/>
              <a:defRPr sz="4978" baseline="0">
                <a:solidFill>
                  <a:schemeClr val="tx1"/>
                </a:solidFill>
              </a:defRPr>
            </a:lvl1pPr>
          </a:lstStyle>
          <a:p>
            <a:pPr lvl="0"/>
            <a:r>
              <a:rPr lang="nb-NO"/>
              <a:t>Sitat eller kort introtekst som skal framheves</a:t>
            </a:r>
          </a:p>
        </p:txBody>
      </p:sp>
    </p:spTree>
    <p:extLst>
      <p:ext uri="{BB962C8B-B14F-4D97-AF65-F5344CB8AC3E}">
        <p14:creationId xmlns:p14="http://schemas.microsoft.com/office/powerpoint/2010/main" val="33131205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AKTA grønn">
    <p:bg>
      <p:bgPr>
        <a:solidFill>
          <a:schemeClr val="accent4"/>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E3ACD792-686C-D697-F252-034385A3AA4D}"/>
              </a:ext>
            </a:extLst>
          </p:cNvPr>
          <p:cNvSpPr/>
          <p:nvPr userDrawn="1"/>
        </p:nvSpPr>
        <p:spPr>
          <a:xfrm>
            <a:off x="1041190" y="10986692"/>
            <a:ext cx="5973245" cy="9276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779"/>
          </a:p>
        </p:txBody>
      </p:sp>
      <p:sp>
        <p:nvSpPr>
          <p:cNvPr id="5" name="Rektangel 4"/>
          <p:cNvSpPr/>
          <p:nvPr userDrawn="1"/>
        </p:nvSpPr>
        <p:spPr>
          <a:xfrm>
            <a:off x="1490318" y="2286298"/>
            <a:ext cx="6012067" cy="6909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15" name="Rektangel 14"/>
          <p:cNvSpPr/>
          <p:nvPr userDrawn="1"/>
        </p:nvSpPr>
        <p:spPr>
          <a:xfrm>
            <a:off x="7832625" y="2286298"/>
            <a:ext cx="6012067" cy="690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16" name="Rektangel 15"/>
          <p:cNvSpPr/>
          <p:nvPr userDrawn="1"/>
        </p:nvSpPr>
        <p:spPr>
          <a:xfrm>
            <a:off x="14174930" y="2286298"/>
            <a:ext cx="6012067" cy="69097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9" name="Plassholder for innhold 8"/>
          <p:cNvSpPr>
            <a:spLocks noGrp="1"/>
          </p:cNvSpPr>
          <p:nvPr>
            <p:ph sz="quarter" idx="13"/>
          </p:nvPr>
        </p:nvSpPr>
        <p:spPr>
          <a:xfrm>
            <a:off x="1812091" y="2641946"/>
            <a:ext cx="5368522" cy="623227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17" name="Plassholder for innhold 8"/>
          <p:cNvSpPr>
            <a:spLocks noGrp="1"/>
          </p:cNvSpPr>
          <p:nvPr>
            <p:ph sz="quarter" idx="14"/>
          </p:nvPr>
        </p:nvSpPr>
        <p:spPr>
          <a:xfrm>
            <a:off x="8095122" y="2641946"/>
            <a:ext cx="5436264" cy="623227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18" name="Plassholder for innhold 8"/>
          <p:cNvSpPr>
            <a:spLocks noGrp="1"/>
          </p:cNvSpPr>
          <p:nvPr>
            <p:ph sz="quarter" idx="15"/>
          </p:nvPr>
        </p:nvSpPr>
        <p:spPr>
          <a:xfrm>
            <a:off x="14496703" y="2641946"/>
            <a:ext cx="5419328" cy="623227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p:txBody>
      </p:sp>
      <p:pic>
        <p:nvPicPr>
          <p:cNvPr id="2" name="Grafikk 1">
            <a:extLst>
              <a:ext uri="{FF2B5EF4-FFF2-40B4-BE49-F238E27FC236}">
                <a16:creationId xmlns:a16="http://schemas.microsoft.com/office/drawing/2014/main" id="{25AD52FD-D07A-A71F-1AEC-1689210134F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58797" y="11133999"/>
            <a:ext cx="5973245" cy="927694"/>
          </a:xfrm>
          <a:prstGeom prst="rect">
            <a:avLst/>
          </a:prstGeom>
        </p:spPr>
      </p:pic>
    </p:spTree>
    <p:extLst>
      <p:ext uri="{BB962C8B-B14F-4D97-AF65-F5344CB8AC3E}">
        <p14:creationId xmlns:p14="http://schemas.microsoft.com/office/powerpoint/2010/main" val="29647495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VSLUTNING grønn">
    <p:bg>
      <p:bgPr>
        <a:solidFill>
          <a:schemeClr val="accent4"/>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43A6127-1CE3-10EA-67BE-6C26F2FAD72A}"/>
              </a:ext>
            </a:extLst>
          </p:cNvPr>
          <p:cNvSpPr/>
          <p:nvPr userDrawn="1"/>
        </p:nvSpPr>
        <p:spPr>
          <a:xfrm>
            <a:off x="1041190" y="10986692"/>
            <a:ext cx="5973245" cy="9276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779"/>
          </a:p>
        </p:txBody>
      </p:sp>
      <p:pic>
        <p:nvPicPr>
          <p:cNvPr id="5" name="Bilde 4">
            <a:extLst>
              <a:ext uri="{FF2B5EF4-FFF2-40B4-BE49-F238E27FC236}">
                <a16:creationId xmlns:a16="http://schemas.microsoft.com/office/drawing/2014/main" id="{56767893-C895-DE69-0CEE-2215390CAAD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21677313" cy="12193588"/>
          </a:xfrm>
          <a:prstGeom prst="rect">
            <a:avLst/>
          </a:prstGeom>
        </p:spPr>
      </p:pic>
      <p:sp>
        <p:nvSpPr>
          <p:cNvPr id="8" name="Plassholder for tekst 7"/>
          <p:cNvSpPr>
            <a:spLocks noGrp="1"/>
          </p:cNvSpPr>
          <p:nvPr>
            <p:ph type="body" sz="quarter" idx="13" hasCustomPrompt="1"/>
          </p:nvPr>
        </p:nvSpPr>
        <p:spPr>
          <a:xfrm>
            <a:off x="1479028" y="3514853"/>
            <a:ext cx="5820133" cy="2581943"/>
          </a:xfrm>
        </p:spPr>
        <p:txBody>
          <a:bodyPr/>
          <a:lstStyle>
            <a:lvl1pPr marL="0" indent="0">
              <a:buNone/>
              <a:defRPr baseline="0">
                <a:solidFill>
                  <a:schemeClr val="bg1"/>
                </a:solidFill>
              </a:defRPr>
            </a:lvl1pPr>
            <a:lvl5pPr>
              <a:defRPr/>
            </a:lvl5pPr>
          </a:lstStyle>
          <a:p>
            <a:pPr lvl="0"/>
            <a:r>
              <a:rPr lang="nb-NO"/>
              <a:t>Takk for meg! Valgfri info / avslutning</a:t>
            </a:r>
          </a:p>
        </p:txBody>
      </p:sp>
      <p:sp>
        <p:nvSpPr>
          <p:cNvPr id="7" name="Plassholder for tekst 10">
            <a:extLst>
              <a:ext uri="{FF2B5EF4-FFF2-40B4-BE49-F238E27FC236}">
                <a16:creationId xmlns:a16="http://schemas.microsoft.com/office/drawing/2014/main" id="{AC52C45F-347E-EAC5-764B-C3C691883EB2}"/>
              </a:ext>
            </a:extLst>
          </p:cNvPr>
          <p:cNvSpPr>
            <a:spLocks noGrp="1"/>
          </p:cNvSpPr>
          <p:nvPr>
            <p:ph type="body" sz="quarter" idx="20" hasCustomPrompt="1"/>
          </p:nvPr>
        </p:nvSpPr>
        <p:spPr>
          <a:xfrm>
            <a:off x="1479025" y="9140905"/>
            <a:ext cx="3783242" cy="314204"/>
          </a:xfrm>
        </p:spPr>
        <p:txBody>
          <a:bodyPr lIns="0" rIns="0" anchor="b">
            <a:noAutofit/>
          </a:bodyPr>
          <a:lstStyle>
            <a:lvl1pPr marL="0" indent="0" algn="l">
              <a:buNone/>
              <a:defRPr sz="1778" b="0" i="0" cap="none" baseline="0">
                <a:solidFill>
                  <a:schemeClr val="bg1"/>
                </a:solidFill>
              </a:defRPr>
            </a:lvl1pPr>
          </a:lstStyle>
          <a:p>
            <a:pPr lvl="0"/>
            <a:r>
              <a:rPr lang="nb-NO"/>
              <a:t>e-post</a:t>
            </a:r>
          </a:p>
        </p:txBody>
      </p:sp>
      <p:sp>
        <p:nvSpPr>
          <p:cNvPr id="10" name="Plassholder for tekst 10">
            <a:extLst>
              <a:ext uri="{FF2B5EF4-FFF2-40B4-BE49-F238E27FC236}">
                <a16:creationId xmlns:a16="http://schemas.microsoft.com/office/drawing/2014/main" id="{7F619827-BE63-0CF6-33EE-9365A3B6259C}"/>
              </a:ext>
            </a:extLst>
          </p:cNvPr>
          <p:cNvSpPr>
            <a:spLocks noGrp="1"/>
          </p:cNvSpPr>
          <p:nvPr>
            <p:ph type="body" sz="quarter" idx="21" hasCustomPrompt="1"/>
          </p:nvPr>
        </p:nvSpPr>
        <p:spPr>
          <a:xfrm>
            <a:off x="1479025" y="9490480"/>
            <a:ext cx="3783242" cy="318902"/>
          </a:xfrm>
        </p:spPr>
        <p:txBody>
          <a:bodyPr lIns="0" rIns="0" anchor="b">
            <a:noAutofit/>
          </a:bodyPr>
          <a:lstStyle>
            <a:lvl1pPr marL="0" indent="0" algn="l">
              <a:buNone/>
              <a:defRPr sz="1778" b="0" i="0" cap="none" baseline="0">
                <a:solidFill>
                  <a:schemeClr val="bg1"/>
                </a:solidFill>
              </a:defRPr>
            </a:lvl1pPr>
          </a:lstStyle>
          <a:p>
            <a:pPr lvl="0"/>
            <a:r>
              <a:rPr lang="nb-NO"/>
              <a:t>telefon</a:t>
            </a:r>
          </a:p>
        </p:txBody>
      </p:sp>
      <p:sp>
        <p:nvSpPr>
          <p:cNvPr id="13" name="Plassholder for tekst 10">
            <a:extLst>
              <a:ext uri="{FF2B5EF4-FFF2-40B4-BE49-F238E27FC236}">
                <a16:creationId xmlns:a16="http://schemas.microsoft.com/office/drawing/2014/main" id="{B4C759E6-D335-EAE7-F27B-69A7B2C1D801}"/>
              </a:ext>
            </a:extLst>
          </p:cNvPr>
          <p:cNvSpPr>
            <a:spLocks noGrp="1"/>
          </p:cNvSpPr>
          <p:nvPr>
            <p:ph type="body" sz="quarter" idx="17" hasCustomPrompt="1"/>
          </p:nvPr>
        </p:nvSpPr>
        <p:spPr>
          <a:xfrm>
            <a:off x="1487495" y="8088582"/>
            <a:ext cx="5811664" cy="431697"/>
          </a:xfrm>
        </p:spPr>
        <p:txBody>
          <a:bodyPr lIns="0" rIns="0">
            <a:noAutofit/>
          </a:bodyPr>
          <a:lstStyle>
            <a:lvl1pPr marL="0" indent="0" algn="l">
              <a:buNone/>
              <a:defRPr sz="1778" b="1" cap="all" baseline="0">
                <a:solidFill>
                  <a:schemeClr val="bg1"/>
                </a:solidFill>
              </a:defRPr>
            </a:lvl1pPr>
          </a:lstStyle>
          <a:p>
            <a:pPr lvl="0"/>
            <a:r>
              <a:rPr lang="nb-NO"/>
              <a:t>Navn </a:t>
            </a:r>
            <a:r>
              <a:rPr lang="nb-NO" err="1"/>
              <a:t>Navnesen</a:t>
            </a:r>
            <a:endParaRPr lang="nb-NO"/>
          </a:p>
        </p:txBody>
      </p:sp>
      <p:sp>
        <p:nvSpPr>
          <p:cNvPr id="14" name="Plassholder for tekst 10">
            <a:extLst>
              <a:ext uri="{FF2B5EF4-FFF2-40B4-BE49-F238E27FC236}">
                <a16:creationId xmlns:a16="http://schemas.microsoft.com/office/drawing/2014/main" id="{8FD809EA-2862-A80B-576F-5CC7DB5CA7BF}"/>
              </a:ext>
            </a:extLst>
          </p:cNvPr>
          <p:cNvSpPr>
            <a:spLocks noGrp="1"/>
          </p:cNvSpPr>
          <p:nvPr>
            <p:ph type="body" sz="quarter" idx="18" hasCustomPrompt="1"/>
          </p:nvPr>
        </p:nvSpPr>
        <p:spPr>
          <a:xfrm>
            <a:off x="1487495" y="8467836"/>
            <a:ext cx="5811664" cy="320851"/>
          </a:xfrm>
        </p:spPr>
        <p:txBody>
          <a:bodyPr lIns="0" rIns="0">
            <a:noAutofit/>
          </a:bodyPr>
          <a:lstStyle>
            <a:lvl1pPr marL="0" indent="0" algn="l">
              <a:buNone/>
              <a:defRPr sz="1778" b="0" i="1" cap="none" baseline="0">
                <a:solidFill>
                  <a:schemeClr val="bg1"/>
                </a:solidFill>
              </a:defRPr>
            </a:lvl1pPr>
          </a:lstStyle>
          <a:p>
            <a:pPr lvl="0"/>
            <a:r>
              <a:rPr lang="nb-NO"/>
              <a:t>Tittel / Rolle</a:t>
            </a:r>
          </a:p>
        </p:txBody>
      </p:sp>
      <p:sp>
        <p:nvSpPr>
          <p:cNvPr id="15" name="Plassholder for tekst 10">
            <a:extLst>
              <a:ext uri="{FF2B5EF4-FFF2-40B4-BE49-F238E27FC236}">
                <a16:creationId xmlns:a16="http://schemas.microsoft.com/office/drawing/2014/main" id="{D6D1B64D-7CFF-AD31-7A63-97C55E5AEFE1}"/>
              </a:ext>
            </a:extLst>
          </p:cNvPr>
          <p:cNvSpPr>
            <a:spLocks noGrp="1"/>
          </p:cNvSpPr>
          <p:nvPr>
            <p:ph type="body" sz="quarter" idx="19" hasCustomPrompt="1"/>
          </p:nvPr>
        </p:nvSpPr>
        <p:spPr>
          <a:xfrm>
            <a:off x="1479025" y="10512066"/>
            <a:ext cx="3783242" cy="431697"/>
          </a:xfrm>
        </p:spPr>
        <p:txBody>
          <a:bodyPr lIns="0" rIns="0" anchor="b">
            <a:noAutofit/>
          </a:bodyPr>
          <a:lstStyle>
            <a:lvl1pPr marL="0" indent="0" algn="l">
              <a:buNone/>
              <a:defRPr sz="1778" b="0" i="0" cap="all" baseline="0">
                <a:solidFill>
                  <a:schemeClr val="bg1"/>
                </a:solidFill>
              </a:defRPr>
            </a:lvl1pPr>
          </a:lstStyle>
          <a:p>
            <a:pPr lvl="0"/>
            <a:r>
              <a:rPr lang="nb-NO"/>
              <a:t>Dato</a:t>
            </a:r>
          </a:p>
        </p:txBody>
      </p:sp>
      <p:sp>
        <p:nvSpPr>
          <p:cNvPr id="2" name="TekstSylinder 1">
            <a:extLst>
              <a:ext uri="{FF2B5EF4-FFF2-40B4-BE49-F238E27FC236}">
                <a16:creationId xmlns:a16="http://schemas.microsoft.com/office/drawing/2014/main" id="{3729C3AA-42E9-2D3F-9AE8-9AED27409B23}"/>
              </a:ext>
            </a:extLst>
          </p:cNvPr>
          <p:cNvSpPr txBox="1"/>
          <p:nvPr userDrawn="1"/>
        </p:nvSpPr>
        <p:spPr>
          <a:xfrm>
            <a:off x="16644030" y="9989466"/>
            <a:ext cx="3545788" cy="954300"/>
          </a:xfrm>
          <a:prstGeom prst="rect">
            <a:avLst/>
          </a:prstGeom>
          <a:noFill/>
        </p:spPr>
        <p:txBody>
          <a:bodyPr wrap="square" lIns="0" rtlCol="0" anchor="b">
            <a:spAutoFit/>
          </a:bodyPr>
          <a:lstStyle/>
          <a:p>
            <a:r>
              <a:rPr lang="nb-NO" sz="1867">
                <a:solidFill>
                  <a:schemeClr val="bg1"/>
                </a:solidFill>
              </a:rPr>
              <a:t>Forsvarsbygg leverer bygg og anlegg til Forsvaret</a:t>
            </a:r>
            <a:r>
              <a:rPr lang="nb-NO" sz="1867" baseline="0">
                <a:solidFill>
                  <a:schemeClr val="bg1"/>
                </a:solidFill>
              </a:rPr>
              <a:t> i hele landet </a:t>
            </a:r>
            <a:br>
              <a:rPr lang="nb-NO" sz="1867" baseline="0">
                <a:solidFill>
                  <a:schemeClr val="bg1"/>
                </a:solidFill>
              </a:rPr>
            </a:br>
            <a:r>
              <a:rPr lang="nb-NO" sz="1867" baseline="0">
                <a:solidFill>
                  <a:schemeClr val="bg1"/>
                </a:solidFill>
              </a:rPr>
              <a:t>– i fred, krise og krig.</a:t>
            </a:r>
            <a:endParaRPr lang="nb-NO" sz="1867">
              <a:solidFill>
                <a:schemeClr val="bg1"/>
              </a:solidFill>
            </a:endParaRPr>
          </a:p>
        </p:txBody>
      </p:sp>
      <p:pic>
        <p:nvPicPr>
          <p:cNvPr id="3" name="Grafikk 2">
            <a:extLst>
              <a:ext uri="{FF2B5EF4-FFF2-40B4-BE49-F238E27FC236}">
                <a16:creationId xmlns:a16="http://schemas.microsoft.com/office/drawing/2014/main" id="{3AD9ADD1-D913-3D7C-8A3D-39C0AA364C02}"/>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158797" y="11133999"/>
            <a:ext cx="5973245" cy="927694"/>
          </a:xfrm>
          <a:prstGeom prst="rect">
            <a:avLst/>
          </a:prstGeom>
        </p:spPr>
      </p:pic>
    </p:spTree>
    <p:extLst>
      <p:ext uri="{BB962C8B-B14F-4D97-AF65-F5344CB8AC3E}">
        <p14:creationId xmlns:p14="http://schemas.microsoft.com/office/powerpoint/2010/main" val="12411788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FORSIDE NORSK rød_uten bild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09F4869-7DBE-D6C9-D193-D55CAB46C6B6}"/>
              </a:ext>
            </a:extLst>
          </p:cNvPr>
          <p:cNvSpPr/>
          <p:nvPr userDrawn="1"/>
        </p:nvSpPr>
        <p:spPr>
          <a:xfrm>
            <a:off x="619352" y="2043877"/>
            <a:ext cx="20438609" cy="95230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pic>
        <p:nvPicPr>
          <p:cNvPr id="7" name="Bilde 6">
            <a:extLst>
              <a:ext uri="{FF2B5EF4-FFF2-40B4-BE49-F238E27FC236}">
                <a16:creationId xmlns:a16="http://schemas.microsoft.com/office/drawing/2014/main" id="{29B8761C-0F01-086E-B2B2-4CA66F8EDCD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21677313" cy="11566973"/>
          </a:xfrm>
          <a:prstGeom prst="rect">
            <a:avLst/>
          </a:prstGeom>
        </p:spPr>
      </p:pic>
      <p:sp>
        <p:nvSpPr>
          <p:cNvPr id="13" name="Title 1"/>
          <p:cNvSpPr>
            <a:spLocks noGrp="1"/>
          </p:cNvSpPr>
          <p:nvPr>
            <p:ph type="ctrTitle"/>
          </p:nvPr>
        </p:nvSpPr>
        <p:spPr>
          <a:xfrm>
            <a:off x="1487495" y="2377132"/>
            <a:ext cx="7759235" cy="3719665"/>
          </a:xfrm>
        </p:spPr>
        <p:txBody>
          <a:bodyPr rIns="0" anchor="b">
            <a:normAutofit/>
          </a:bodyPr>
          <a:lstStyle>
            <a:lvl1pPr algn="l">
              <a:defRPr sz="7112" b="1">
                <a:solidFill>
                  <a:schemeClr val="bg1"/>
                </a:solidFill>
              </a:defRPr>
            </a:lvl1pPr>
          </a:lstStyle>
          <a:p>
            <a:r>
              <a:rPr lang="nb-NO"/>
              <a:t>Klikk for å redigere tittelstil</a:t>
            </a:r>
            <a:endParaRPr lang="en-US"/>
          </a:p>
        </p:txBody>
      </p:sp>
      <p:sp>
        <p:nvSpPr>
          <p:cNvPr id="22" name="Subtitle 2"/>
          <p:cNvSpPr>
            <a:spLocks noGrp="1"/>
          </p:cNvSpPr>
          <p:nvPr>
            <p:ph type="subTitle" idx="1"/>
          </p:nvPr>
        </p:nvSpPr>
        <p:spPr>
          <a:xfrm>
            <a:off x="1487496" y="6471788"/>
            <a:ext cx="7132624" cy="1328829"/>
          </a:xfrm>
        </p:spPr>
        <p:txBody>
          <a:bodyPr>
            <a:normAutofit/>
          </a:bodyPr>
          <a:lstStyle>
            <a:lvl1pPr marL="0" indent="0" algn="l">
              <a:buNone/>
              <a:defRPr sz="3556">
                <a:solidFill>
                  <a:schemeClr val="bg1"/>
                </a:solidFill>
              </a:defRPr>
            </a:lvl1pPr>
            <a:lvl2pPr marL="812902" indent="0" algn="ctr">
              <a:buNone/>
              <a:defRPr sz="3556"/>
            </a:lvl2pPr>
            <a:lvl3pPr marL="1625803" indent="0" algn="ctr">
              <a:buNone/>
              <a:defRPr sz="3200"/>
            </a:lvl3pPr>
            <a:lvl4pPr marL="2438705" indent="0" algn="ctr">
              <a:buNone/>
              <a:defRPr sz="2845"/>
            </a:lvl4pPr>
            <a:lvl5pPr marL="3251606" indent="0" algn="ctr">
              <a:buNone/>
              <a:defRPr sz="2845"/>
            </a:lvl5pPr>
            <a:lvl6pPr marL="4064508" indent="0" algn="ctr">
              <a:buNone/>
              <a:defRPr sz="2845"/>
            </a:lvl6pPr>
            <a:lvl7pPr marL="4877410" indent="0" algn="ctr">
              <a:buNone/>
              <a:defRPr sz="2845"/>
            </a:lvl7pPr>
            <a:lvl8pPr marL="5690311" indent="0" algn="ctr">
              <a:buNone/>
              <a:defRPr sz="2845"/>
            </a:lvl8pPr>
            <a:lvl9pPr marL="6503213" indent="0" algn="ctr">
              <a:buNone/>
              <a:defRPr sz="2845"/>
            </a:lvl9pPr>
          </a:lstStyle>
          <a:p>
            <a:r>
              <a:rPr lang="nb-NO"/>
              <a:t>Klikk for å redigere undertittelstil i malen</a:t>
            </a:r>
            <a:endParaRPr lang="en-US"/>
          </a:p>
        </p:txBody>
      </p:sp>
      <p:sp>
        <p:nvSpPr>
          <p:cNvPr id="23" name="Plassholder for tekst 10"/>
          <p:cNvSpPr>
            <a:spLocks noGrp="1"/>
          </p:cNvSpPr>
          <p:nvPr>
            <p:ph type="body" sz="quarter" idx="17" hasCustomPrompt="1"/>
          </p:nvPr>
        </p:nvSpPr>
        <p:spPr>
          <a:xfrm>
            <a:off x="1487495" y="8088582"/>
            <a:ext cx="7132627" cy="431697"/>
          </a:xfrm>
        </p:spPr>
        <p:txBody>
          <a:bodyPr lIns="0" rIns="0">
            <a:noAutofit/>
          </a:bodyPr>
          <a:lstStyle>
            <a:lvl1pPr marL="0" indent="0" algn="l">
              <a:buNone/>
              <a:defRPr sz="1778" b="1" cap="all" baseline="0">
                <a:solidFill>
                  <a:schemeClr val="bg1"/>
                </a:solidFill>
              </a:defRPr>
            </a:lvl1pPr>
          </a:lstStyle>
          <a:p>
            <a:pPr lvl="0"/>
            <a:r>
              <a:rPr lang="nb-NO"/>
              <a:t>Navn </a:t>
            </a:r>
            <a:r>
              <a:rPr lang="nb-NO" err="1"/>
              <a:t>Navnesen</a:t>
            </a:r>
            <a:endParaRPr lang="nb-NO"/>
          </a:p>
        </p:txBody>
      </p:sp>
      <p:sp>
        <p:nvSpPr>
          <p:cNvPr id="24" name="Plassholder for tekst 10"/>
          <p:cNvSpPr>
            <a:spLocks noGrp="1"/>
          </p:cNvSpPr>
          <p:nvPr>
            <p:ph type="body" sz="quarter" idx="18" hasCustomPrompt="1"/>
          </p:nvPr>
        </p:nvSpPr>
        <p:spPr>
          <a:xfrm>
            <a:off x="1487495" y="8467836"/>
            <a:ext cx="7132627" cy="320851"/>
          </a:xfrm>
        </p:spPr>
        <p:txBody>
          <a:bodyPr lIns="0" rIns="0">
            <a:noAutofit/>
          </a:bodyPr>
          <a:lstStyle>
            <a:lvl1pPr marL="0" indent="0" algn="l">
              <a:buNone/>
              <a:defRPr sz="1778" b="0" i="1" cap="none" baseline="0">
                <a:solidFill>
                  <a:schemeClr val="bg1"/>
                </a:solidFill>
              </a:defRPr>
            </a:lvl1pPr>
          </a:lstStyle>
          <a:p>
            <a:pPr lvl="0"/>
            <a:r>
              <a:rPr lang="nb-NO"/>
              <a:t>Tittel / Rolle</a:t>
            </a:r>
          </a:p>
        </p:txBody>
      </p:sp>
      <p:sp>
        <p:nvSpPr>
          <p:cNvPr id="2" name="Plassholder for tekst 10">
            <a:extLst>
              <a:ext uri="{FF2B5EF4-FFF2-40B4-BE49-F238E27FC236}">
                <a16:creationId xmlns:a16="http://schemas.microsoft.com/office/drawing/2014/main" id="{D86A70C0-78CA-0B60-0BA0-87232858BE1D}"/>
              </a:ext>
            </a:extLst>
          </p:cNvPr>
          <p:cNvSpPr>
            <a:spLocks noGrp="1"/>
          </p:cNvSpPr>
          <p:nvPr>
            <p:ph type="body" sz="quarter" idx="19" hasCustomPrompt="1"/>
          </p:nvPr>
        </p:nvSpPr>
        <p:spPr>
          <a:xfrm>
            <a:off x="1487494" y="9086824"/>
            <a:ext cx="3783242" cy="431697"/>
          </a:xfrm>
        </p:spPr>
        <p:txBody>
          <a:bodyPr lIns="0" rIns="0" anchor="b">
            <a:noAutofit/>
          </a:bodyPr>
          <a:lstStyle>
            <a:lvl1pPr marL="0" indent="0" algn="l">
              <a:buNone/>
              <a:defRPr sz="1422" b="0" i="0" cap="all" baseline="0">
                <a:solidFill>
                  <a:schemeClr val="bg1"/>
                </a:solidFill>
              </a:defRPr>
            </a:lvl1pPr>
          </a:lstStyle>
          <a:p>
            <a:pPr lvl="0"/>
            <a:r>
              <a:rPr lang="nb-NO"/>
              <a:t>Dato</a:t>
            </a:r>
          </a:p>
        </p:txBody>
      </p:sp>
      <p:pic>
        <p:nvPicPr>
          <p:cNvPr id="6" name="Grafikk 5">
            <a:extLst>
              <a:ext uri="{FF2B5EF4-FFF2-40B4-BE49-F238E27FC236}">
                <a16:creationId xmlns:a16="http://schemas.microsoft.com/office/drawing/2014/main" id="{C3758DF4-D8A8-95DA-2676-AE6002AE560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948977" y="-72806"/>
            <a:ext cx="5467667" cy="2210162"/>
          </a:xfrm>
          <a:prstGeom prst="rect">
            <a:avLst/>
          </a:prstGeom>
        </p:spPr>
      </p:pic>
      <p:sp>
        <p:nvSpPr>
          <p:cNvPr id="8" name="Rektangel 7">
            <a:extLst>
              <a:ext uri="{FF2B5EF4-FFF2-40B4-BE49-F238E27FC236}">
                <a16:creationId xmlns:a16="http://schemas.microsoft.com/office/drawing/2014/main" id="{9FD07CAE-EC07-EF1F-9F82-88F13423ED3C}"/>
              </a:ext>
            </a:extLst>
          </p:cNvPr>
          <p:cNvSpPr/>
          <p:nvPr userDrawn="1"/>
        </p:nvSpPr>
        <p:spPr>
          <a:xfrm>
            <a:off x="2481482" y="1272840"/>
            <a:ext cx="4214241" cy="502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779"/>
          </a:p>
        </p:txBody>
      </p:sp>
    </p:spTree>
    <p:extLst>
      <p:ext uri="{BB962C8B-B14F-4D97-AF65-F5344CB8AC3E}">
        <p14:creationId xmlns:p14="http://schemas.microsoft.com/office/powerpoint/2010/main" val="237125276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FORSIDE NORSK rød_med bilde">
    <p:spTree>
      <p:nvGrpSpPr>
        <p:cNvPr id="1" name=""/>
        <p:cNvGrpSpPr/>
        <p:nvPr/>
      </p:nvGrpSpPr>
      <p:grpSpPr>
        <a:xfrm>
          <a:off x="0" y="0"/>
          <a:ext cx="0" cy="0"/>
          <a:chOff x="0" y="0"/>
          <a:chExt cx="0" cy="0"/>
        </a:xfrm>
      </p:grpSpPr>
      <p:sp>
        <p:nvSpPr>
          <p:cNvPr id="17" name="Rektangel 16">
            <a:extLst>
              <a:ext uri="{FF2B5EF4-FFF2-40B4-BE49-F238E27FC236}">
                <a16:creationId xmlns:a16="http://schemas.microsoft.com/office/drawing/2014/main" id="{C2B2BE7E-1D17-1A3C-4638-E5F7732554A6}"/>
              </a:ext>
            </a:extLst>
          </p:cNvPr>
          <p:cNvSpPr/>
          <p:nvPr userDrawn="1"/>
        </p:nvSpPr>
        <p:spPr>
          <a:xfrm>
            <a:off x="619352" y="2043877"/>
            <a:ext cx="20438609" cy="95230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pic>
        <p:nvPicPr>
          <p:cNvPr id="7" name="Bilde 6">
            <a:extLst>
              <a:ext uri="{FF2B5EF4-FFF2-40B4-BE49-F238E27FC236}">
                <a16:creationId xmlns:a16="http://schemas.microsoft.com/office/drawing/2014/main" id="{5CF47103-5B63-2193-B926-F8D4370E290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0838657" cy="12193588"/>
          </a:xfrm>
          <a:prstGeom prst="rect">
            <a:avLst/>
          </a:prstGeom>
        </p:spPr>
      </p:pic>
      <p:sp>
        <p:nvSpPr>
          <p:cNvPr id="13" name="Title 1"/>
          <p:cNvSpPr>
            <a:spLocks noGrp="1"/>
          </p:cNvSpPr>
          <p:nvPr>
            <p:ph type="ctrTitle"/>
          </p:nvPr>
        </p:nvSpPr>
        <p:spPr>
          <a:xfrm>
            <a:off x="1487495" y="2377132"/>
            <a:ext cx="7759235" cy="3719665"/>
          </a:xfrm>
        </p:spPr>
        <p:txBody>
          <a:bodyPr rIns="0" anchor="b">
            <a:normAutofit/>
          </a:bodyPr>
          <a:lstStyle>
            <a:lvl1pPr algn="l">
              <a:defRPr sz="7112" b="1">
                <a:solidFill>
                  <a:schemeClr val="bg1"/>
                </a:solidFill>
              </a:defRPr>
            </a:lvl1pPr>
          </a:lstStyle>
          <a:p>
            <a:r>
              <a:rPr lang="nb-NO"/>
              <a:t>Klikk for å redigere tittelstil</a:t>
            </a:r>
            <a:endParaRPr lang="en-US"/>
          </a:p>
        </p:txBody>
      </p:sp>
      <p:sp>
        <p:nvSpPr>
          <p:cNvPr id="22" name="Subtitle 2"/>
          <p:cNvSpPr>
            <a:spLocks noGrp="1"/>
          </p:cNvSpPr>
          <p:nvPr>
            <p:ph type="subTitle" idx="1"/>
          </p:nvPr>
        </p:nvSpPr>
        <p:spPr>
          <a:xfrm>
            <a:off x="1487496" y="6471788"/>
            <a:ext cx="7132624" cy="1328829"/>
          </a:xfrm>
        </p:spPr>
        <p:txBody>
          <a:bodyPr>
            <a:normAutofit/>
          </a:bodyPr>
          <a:lstStyle>
            <a:lvl1pPr marL="0" indent="0" algn="l">
              <a:buNone/>
              <a:defRPr sz="3556">
                <a:solidFill>
                  <a:schemeClr val="bg1"/>
                </a:solidFill>
              </a:defRPr>
            </a:lvl1pPr>
            <a:lvl2pPr marL="812902" indent="0" algn="ctr">
              <a:buNone/>
              <a:defRPr sz="3556"/>
            </a:lvl2pPr>
            <a:lvl3pPr marL="1625803" indent="0" algn="ctr">
              <a:buNone/>
              <a:defRPr sz="3200"/>
            </a:lvl3pPr>
            <a:lvl4pPr marL="2438705" indent="0" algn="ctr">
              <a:buNone/>
              <a:defRPr sz="2845"/>
            </a:lvl4pPr>
            <a:lvl5pPr marL="3251606" indent="0" algn="ctr">
              <a:buNone/>
              <a:defRPr sz="2845"/>
            </a:lvl5pPr>
            <a:lvl6pPr marL="4064508" indent="0" algn="ctr">
              <a:buNone/>
              <a:defRPr sz="2845"/>
            </a:lvl6pPr>
            <a:lvl7pPr marL="4877410" indent="0" algn="ctr">
              <a:buNone/>
              <a:defRPr sz="2845"/>
            </a:lvl7pPr>
            <a:lvl8pPr marL="5690311" indent="0" algn="ctr">
              <a:buNone/>
              <a:defRPr sz="2845"/>
            </a:lvl8pPr>
            <a:lvl9pPr marL="6503213" indent="0" algn="ctr">
              <a:buNone/>
              <a:defRPr sz="2845"/>
            </a:lvl9pPr>
          </a:lstStyle>
          <a:p>
            <a:r>
              <a:rPr lang="nb-NO"/>
              <a:t>Klikk for å redigere undertittelstil i malen</a:t>
            </a:r>
            <a:endParaRPr lang="en-US"/>
          </a:p>
        </p:txBody>
      </p:sp>
      <p:sp>
        <p:nvSpPr>
          <p:cNvPr id="23" name="Plassholder for tekst 10"/>
          <p:cNvSpPr>
            <a:spLocks noGrp="1"/>
          </p:cNvSpPr>
          <p:nvPr>
            <p:ph type="body" sz="quarter" idx="17" hasCustomPrompt="1"/>
          </p:nvPr>
        </p:nvSpPr>
        <p:spPr>
          <a:xfrm>
            <a:off x="1487495" y="8088582"/>
            <a:ext cx="7132627" cy="431697"/>
          </a:xfrm>
        </p:spPr>
        <p:txBody>
          <a:bodyPr lIns="0" rIns="0">
            <a:noAutofit/>
          </a:bodyPr>
          <a:lstStyle>
            <a:lvl1pPr marL="0" indent="0" algn="l">
              <a:buNone/>
              <a:defRPr sz="1778" b="1" cap="all" baseline="0">
                <a:solidFill>
                  <a:schemeClr val="bg1"/>
                </a:solidFill>
              </a:defRPr>
            </a:lvl1pPr>
          </a:lstStyle>
          <a:p>
            <a:pPr lvl="0"/>
            <a:r>
              <a:rPr lang="nb-NO"/>
              <a:t>Navn </a:t>
            </a:r>
            <a:r>
              <a:rPr lang="nb-NO" err="1"/>
              <a:t>Navnesen</a:t>
            </a:r>
            <a:endParaRPr lang="nb-NO"/>
          </a:p>
        </p:txBody>
      </p:sp>
      <p:sp>
        <p:nvSpPr>
          <p:cNvPr id="24" name="Plassholder for tekst 10"/>
          <p:cNvSpPr>
            <a:spLocks noGrp="1"/>
          </p:cNvSpPr>
          <p:nvPr>
            <p:ph type="body" sz="quarter" idx="18" hasCustomPrompt="1"/>
          </p:nvPr>
        </p:nvSpPr>
        <p:spPr>
          <a:xfrm>
            <a:off x="1487495" y="8467836"/>
            <a:ext cx="7132627" cy="320851"/>
          </a:xfrm>
        </p:spPr>
        <p:txBody>
          <a:bodyPr lIns="0" rIns="0">
            <a:noAutofit/>
          </a:bodyPr>
          <a:lstStyle>
            <a:lvl1pPr marL="0" indent="0" algn="l">
              <a:buNone/>
              <a:defRPr sz="1778" b="0" i="1" cap="none" baseline="0">
                <a:solidFill>
                  <a:schemeClr val="bg1"/>
                </a:solidFill>
              </a:defRPr>
            </a:lvl1pPr>
          </a:lstStyle>
          <a:p>
            <a:pPr lvl="0"/>
            <a:r>
              <a:rPr lang="nb-NO"/>
              <a:t>Tittel / Rolle</a:t>
            </a:r>
          </a:p>
        </p:txBody>
      </p:sp>
      <p:sp>
        <p:nvSpPr>
          <p:cNvPr id="2" name="Plassholder for tekst 10">
            <a:extLst>
              <a:ext uri="{FF2B5EF4-FFF2-40B4-BE49-F238E27FC236}">
                <a16:creationId xmlns:a16="http://schemas.microsoft.com/office/drawing/2014/main" id="{D86A70C0-78CA-0B60-0BA0-87232858BE1D}"/>
              </a:ext>
            </a:extLst>
          </p:cNvPr>
          <p:cNvSpPr>
            <a:spLocks noGrp="1"/>
          </p:cNvSpPr>
          <p:nvPr>
            <p:ph type="body" sz="quarter" idx="19" hasCustomPrompt="1"/>
          </p:nvPr>
        </p:nvSpPr>
        <p:spPr>
          <a:xfrm>
            <a:off x="1487494" y="9086824"/>
            <a:ext cx="3783242" cy="431697"/>
          </a:xfrm>
        </p:spPr>
        <p:txBody>
          <a:bodyPr lIns="0" rIns="0" anchor="b">
            <a:noAutofit/>
          </a:bodyPr>
          <a:lstStyle>
            <a:lvl1pPr marL="0" indent="0" algn="l">
              <a:buNone/>
              <a:defRPr sz="1422" b="0" i="0" cap="all" baseline="0">
                <a:solidFill>
                  <a:schemeClr val="bg1"/>
                </a:solidFill>
              </a:defRPr>
            </a:lvl1pPr>
          </a:lstStyle>
          <a:p>
            <a:pPr lvl="0"/>
            <a:r>
              <a:rPr lang="nb-NO"/>
              <a:t>Dato</a:t>
            </a:r>
          </a:p>
        </p:txBody>
      </p:sp>
      <p:sp>
        <p:nvSpPr>
          <p:cNvPr id="3" name="Plassholder for bilde 6">
            <a:extLst>
              <a:ext uri="{FF2B5EF4-FFF2-40B4-BE49-F238E27FC236}">
                <a16:creationId xmlns:a16="http://schemas.microsoft.com/office/drawing/2014/main" id="{C5407FC6-8302-4E42-F139-88A68C0C5C6F}"/>
              </a:ext>
            </a:extLst>
          </p:cNvPr>
          <p:cNvSpPr>
            <a:spLocks noGrp="1"/>
          </p:cNvSpPr>
          <p:nvPr>
            <p:ph type="pic" sz="quarter" idx="14"/>
          </p:nvPr>
        </p:nvSpPr>
        <p:spPr>
          <a:xfrm>
            <a:off x="10838657" y="2926461"/>
            <a:ext cx="9351163" cy="6117117"/>
          </a:xfrm>
        </p:spPr>
        <p:txBody>
          <a:bodyPr/>
          <a:lstStyle>
            <a:lvl1pPr>
              <a:defRPr>
                <a:solidFill>
                  <a:schemeClr val="bg1"/>
                </a:solidFill>
              </a:defRPr>
            </a:lvl1pPr>
          </a:lstStyle>
          <a:p>
            <a:r>
              <a:rPr lang="nb-NO"/>
              <a:t>Klikk på ikonet for å legge til et bilde</a:t>
            </a:r>
          </a:p>
        </p:txBody>
      </p:sp>
      <p:sp>
        <p:nvSpPr>
          <p:cNvPr id="4" name="Plassholder for tekst 10">
            <a:extLst>
              <a:ext uri="{FF2B5EF4-FFF2-40B4-BE49-F238E27FC236}">
                <a16:creationId xmlns:a16="http://schemas.microsoft.com/office/drawing/2014/main" id="{40E6A431-46A4-4319-B8FA-0FE915E816A9}"/>
              </a:ext>
            </a:extLst>
          </p:cNvPr>
          <p:cNvSpPr>
            <a:spLocks noGrp="1"/>
          </p:cNvSpPr>
          <p:nvPr>
            <p:ph type="body" sz="quarter" idx="20" hasCustomPrompt="1"/>
          </p:nvPr>
        </p:nvSpPr>
        <p:spPr>
          <a:xfrm>
            <a:off x="16478146" y="9204466"/>
            <a:ext cx="3711673" cy="1151617"/>
          </a:xfrm>
        </p:spPr>
        <p:txBody>
          <a:bodyPr lIns="0" rIns="0">
            <a:noAutofit/>
          </a:bodyPr>
          <a:lstStyle>
            <a:lvl1pPr marL="0" indent="0" algn="r">
              <a:buNone/>
              <a:defRPr sz="1422">
                <a:solidFill>
                  <a:schemeClr val="bg1"/>
                </a:solidFill>
              </a:defRPr>
            </a:lvl1pPr>
          </a:lstStyle>
          <a:p>
            <a:pPr lvl="0"/>
            <a:r>
              <a:rPr lang="nb-NO"/>
              <a:t>Bildetekst og fotokreditering</a:t>
            </a:r>
            <a:br>
              <a:rPr lang="nb-NO"/>
            </a:br>
            <a:endParaRPr lang="nb-NO"/>
          </a:p>
        </p:txBody>
      </p:sp>
      <p:pic>
        <p:nvPicPr>
          <p:cNvPr id="6" name="Grafikk 5">
            <a:extLst>
              <a:ext uri="{FF2B5EF4-FFF2-40B4-BE49-F238E27FC236}">
                <a16:creationId xmlns:a16="http://schemas.microsoft.com/office/drawing/2014/main" id="{DE63E3B7-6705-FDD9-2CE3-6719FE9B7C50}"/>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948977" y="-72806"/>
            <a:ext cx="5467667" cy="2210162"/>
          </a:xfrm>
          <a:prstGeom prst="rect">
            <a:avLst/>
          </a:prstGeom>
        </p:spPr>
      </p:pic>
      <p:sp>
        <p:nvSpPr>
          <p:cNvPr id="8" name="Rektangel 7">
            <a:extLst>
              <a:ext uri="{FF2B5EF4-FFF2-40B4-BE49-F238E27FC236}">
                <a16:creationId xmlns:a16="http://schemas.microsoft.com/office/drawing/2014/main" id="{FC4554E5-7D27-39A3-63ED-DE250AA5D29E}"/>
              </a:ext>
            </a:extLst>
          </p:cNvPr>
          <p:cNvSpPr/>
          <p:nvPr userDrawn="1"/>
        </p:nvSpPr>
        <p:spPr>
          <a:xfrm>
            <a:off x="2481482" y="1272840"/>
            <a:ext cx="4214241" cy="502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779"/>
          </a:p>
        </p:txBody>
      </p:sp>
    </p:spTree>
    <p:extLst>
      <p:ext uri="{BB962C8B-B14F-4D97-AF65-F5344CB8AC3E}">
        <p14:creationId xmlns:p14="http://schemas.microsoft.com/office/powerpoint/2010/main" val="8668108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FORSIDE NORSK blå_uten bild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09F4869-7DBE-D6C9-D193-D55CAB46C6B6}"/>
              </a:ext>
            </a:extLst>
          </p:cNvPr>
          <p:cNvSpPr/>
          <p:nvPr userDrawn="1"/>
        </p:nvSpPr>
        <p:spPr>
          <a:xfrm>
            <a:off x="619352" y="2043877"/>
            <a:ext cx="20438609" cy="95230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pic>
        <p:nvPicPr>
          <p:cNvPr id="10" name="Bilde 9">
            <a:extLst>
              <a:ext uri="{FF2B5EF4-FFF2-40B4-BE49-F238E27FC236}">
                <a16:creationId xmlns:a16="http://schemas.microsoft.com/office/drawing/2014/main" id="{C152921A-17E6-0792-197E-1FEEA31AB04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21677313" cy="12193588"/>
          </a:xfrm>
          <a:prstGeom prst="rect">
            <a:avLst/>
          </a:prstGeom>
        </p:spPr>
      </p:pic>
      <p:sp>
        <p:nvSpPr>
          <p:cNvPr id="4" name="Title 1">
            <a:extLst>
              <a:ext uri="{FF2B5EF4-FFF2-40B4-BE49-F238E27FC236}">
                <a16:creationId xmlns:a16="http://schemas.microsoft.com/office/drawing/2014/main" id="{E8E3EC4C-AFE4-8A1D-DDC7-3421449D85B2}"/>
              </a:ext>
            </a:extLst>
          </p:cNvPr>
          <p:cNvSpPr>
            <a:spLocks noGrp="1"/>
          </p:cNvSpPr>
          <p:nvPr>
            <p:ph type="ctrTitle"/>
          </p:nvPr>
        </p:nvSpPr>
        <p:spPr>
          <a:xfrm>
            <a:off x="1487495" y="2377132"/>
            <a:ext cx="7759235" cy="3719665"/>
          </a:xfrm>
        </p:spPr>
        <p:txBody>
          <a:bodyPr rIns="0" anchor="b">
            <a:normAutofit/>
          </a:bodyPr>
          <a:lstStyle>
            <a:lvl1pPr algn="l">
              <a:defRPr sz="7112" b="1">
                <a:solidFill>
                  <a:schemeClr val="tx1"/>
                </a:solidFill>
              </a:defRPr>
            </a:lvl1pPr>
          </a:lstStyle>
          <a:p>
            <a:r>
              <a:rPr lang="nb-NO"/>
              <a:t>Klikk for å redigere tittelstil</a:t>
            </a:r>
            <a:endParaRPr lang="en-US"/>
          </a:p>
        </p:txBody>
      </p:sp>
      <p:sp>
        <p:nvSpPr>
          <p:cNvPr id="6" name="Subtitle 2">
            <a:extLst>
              <a:ext uri="{FF2B5EF4-FFF2-40B4-BE49-F238E27FC236}">
                <a16:creationId xmlns:a16="http://schemas.microsoft.com/office/drawing/2014/main" id="{D9BEF908-5433-8785-C1BE-B1C9082230C7}"/>
              </a:ext>
            </a:extLst>
          </p:cNvPr>
          <p:cNvSpPr>
            <a:spLocks noGrp="1"/>
          </p:cNvSpPr>
          <p:nvPr>
            <p:ph type="subTitle" idx="1"/>
          </p:nvPr>
        </p:nvSpPr>
        <p:spPr>
          <a:xfrm>
            <a:off x="1487496" y="6471788"/>
            <a:ext cx="7132624" cy="1328829"/>
          </a:xfrm>
        </p:spPr>
        <p:txBody>
          <a:bodyPr>
            <a:normAutofit/>
          </a:bodyPr>
          <a:lstStyle>
            <a:lvl1pPr marL="0" indent="0" algn="l">
              <a:buNone/>
              <a:defRPr sz="3556">
                <a:solidFill>
                  <a:schemeClr val="tx1"/>
                </a:solidFill>
              </a:defRPr>
            </a:lvl1pPr>
            <a:lvl2pPr marL="812902" indent="0" algn="ctr">
              <a:buNone/>
              <a:defRPr sz="3556"/>
            </a:lvl2pPr>
            <a:lvl3pPr marL="1625803" indent="0" algn="ctr">
              <a:buNone/>
              <a:defRPr sz="3200"/>
            </a:lvl3pPr>
            <a:lvl4pPr marL="2438705" indent="0" algn="ctr">
              <a:buNone/>
              <a:defRPr sz="2845"/>
            </a:lvl4pPr>
            <a:lvl5pPr marL="3251606" indent="0" algn="ctr">
              <a:buNone/>
              <a:defRPr sz="2845"/>
            </a:lvl5pPr>
            <a:lvl6pPr marL="4064508" indent="0" algn="ctr">
              <a:buNone/>
              <a:defRPr sz="2845"/>
            </a:lvl6pPr>
            <a:lvl7pPr marL="4877410" indent="0" algn="ctr">
              <a:buNone/>
              <a:defRPr sz="2845"/>
            </a:lvl7pPr>
            <a:lvl8pPr marL="5690311" indent="0" algn="ctr">
              <a:buNone/>
              <a:defRPr sz="2845"/>
            </a:lvl8pPr>
            <a:lvl9pPr marL="6503213" indent="0" algn="ctr">
              <a:buNone/>
              <a:defRPr sz="2845"/>
            </a:lvl9pPr>
          </a:lstStyle>
          <a:p>
            <a:r>
              <a:rPr lang="nb-NO"/>
              <a:t>Klikk for å redigere undertittelstil i malen</a:t>
            </a:r>
            <a:endParaRPr lang="en-US"/>
          </a:p>
        </p:txBody>
      </p:sp>
      <p:sp>
        <p:nvSpPr>
          <p:cNvPr id="7" name="Plassholder for tekst 10">
            <a:extLst>
              <a:ext uri="{FF2B5EF4-FFF2-40B4-BE49-F238E27FC236}">
                <a16:creationId xmlns:a16="http://schemas.microsoft.com/office/drawing/2014/main" id="{A6835203-21C1-CE4F-793C-C78EFC12FE73}"/>
              </a:ext>
            </a:extLst>
          </p:cNvPr>
          <p:cNvSpPr>
            <a:spLocks noGrp="1"/>
          </p:cNvSpPr>
          <p:nvPr>
            <p:ph type="body" sz="quarter" idx="17" hasCustomPrompt="1"/>
          </p:nvPr>
        </p:nvSpPr>
        <p:spPr>
          <a:xfrm>
            <a:off x="1487495" y="8088582"/>
            <a:ext cx="7132627" cy="431697"/>
          </a:xfrm>
        </p:spPr>
        <p:txBody>
          <a:bodyPr lIns="0" rIns="0">
            <a:noAutofit/>
          </a:bodyPr>
          <a:lstStyle>
            <a:lvl1pPr marL="0" indent="0" algn="l">
              <a:buNone/>
              <a:defRPr sz="1778" b="1" cap="all" baseline="0">
                <a:solidFill>
                  <a:schemeClr val="tx1"/>
                </a:solidFill>
              </a:defRPr>
            </a:lvl1pPr>
          </a:lstStyle>
          <a:p>
            <a:pPr lvl="0"/>
            <a:r>
              <a:rPr lang="nb-NO"/>
              <a:t>Navn </a:t>
            </a:r>
            <a:r>
              <a:rPr lang="nb-NO" err="1"/>
              <a:t>Navnesen</a:t>
            </a:r>
            <a:endParaRPr lang="nb-NO"/>
          </a:p>
        </p:txBody>
      </p:sp>
      <p:sp>
        <p:nvSpPr>
          <p:cNvPr id="8" name="Plassholder for tekst 10">
            <a:extLst>
              <a:ext uri="{FF2B5EF4-FFF2-40B4-BE49-F238E27FC236}">
                <a16:creationId xmlns:a16="http://schemas.microsoft.com/office/drawing/2014/main" id="{56CE6871-2C94-124D-1294-09990B36BF0A}"/>
              </a:ext>
            </a:extLst>
          </p:cNvPr>
          <p:cNvSpPr>
            <a:spLocks noGrp="1"/>
          </p:cNvSpPr>
          <p:nvPr>
            <p:ph type="body" sz="quarter" idx="18" hasCustomPrompt="1"/>
          </p:nvPr>
        </p:nvSpPr>
        <p:spPr>
          <a:xfrm>
            <a:off x="1487495" y="8467836"/>
            <a:ext cx="7132627" cy="320851"/>
          </a:xfrm>
        </p:spPr>
        <p:txBody>
          <a:bodyPr lIns="0" rIns="0">
            <a:noAutofit/>
          </a:bodyPr>
          <a:lstStyle>
            <a:lvl1pPr marL="0" indent="0" algn="l">
              <a:buNone/>
              <a:defRPr sz="1778" b="0" i="1" cap="none" baseline="0">
                <a:solidFill>
                  <a:schemeClr val="tx1"/>
                </a:solidFill>
              </a:defRPr>
            </a:lvl1pPr>
          </a:lstStyle>
          <a:p>
            <a:pPr lvl="0"/>
            <a:r>
              <a:rPr lang="nb-NO"/>
              <a:t>Tittel / Rolle</a:t>
            </a:r>
          </a:p>
        </p:txBody>
      </p:sp>
      <p:sp>
        <p:nvSpPr>
          <p:cNvPr id="9" name="Plassholder for tekst 10">
            <a:extLst>
              <a:ext uri="{FF2B5EF4-FFF2-40B4-BE49-F238E27FC236}">
                <a16:creationId xmlns:a16="http://schemas.microsoft.com/office/drawing/2014/main" id="{2E2E7479-03B3-7394-FD68-D94E13EACF35}"/>
              </a:ext>
            </a:extLst>
          </p:cNvPr>
          <p:cNvSpPr>
            <a:spLocks noGrp="1"/>
          </p:cNvSpPr>
          <p:nvPr>
            <p:ph type="body" sz="quarter" idx="19" hasCustomPrompt="1"/>
          </p:nvPr>
        </p:nvSpPr>
        <p:spPr>
          <a:xfrm>
            <a:off x="1487494" y="9086824"/>
            <a:ext cx="3783242" cy="431697"/>
          </a:xfrm>
        </p:spPr>
        <p:txBody>
          <a:bodyPr lIns="0" rIns="0" anchor="b">
            <a:noAutofit/>
          </a:bodyPr>
          <a:lstStyle>
            <a:lvl1pPr marL="0" indent="0" algn="l">
              <a:buNone/>
              <a:defRPr sz="1422" b="0" i="0" cap="all" baseline="0">
                <a:solidFill>
                  <a:schemeClr val="tx1"/>
                </a:solidFill>
              </a:defRPr>
            </a:lvl1pPr>
          </a:lstStyle>
          <a:p>
            <a:pPr lvl="0"/>
            <a:r>
              <a:rPr lang="nb-NO"/>
              <a:t>Dato</a:t>
            </a:r>
          </a:p>
        </p:txBody>
      </p:sp>
      <p:pic>
        <p:nvPicPr>
          <p:cNvPr id="15" name="Grafikk 14">
            <a:extLst>
              <a:ext uri="{FF2B5EF4-FFF2-40B4-BE49-F238E27FC236}">
                <a16:creationId xmlns:a16="http://schemas.microsoft.com/office/drawing/2014/main" id="{458518B3-5158-062B-0182-5DBA47E5A0C9}"/>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948977" y="-72806"/>
            <a:ext cx="5467667" cy="2210162"/>
          </a:xfrm>
          <a:prstGeom prst="rect">
            <a:avLst/>
          </a:prstGeom>
        </p:spPr>
      </p:pic>
      <p:sp>
        <p:nvSpPr>
          <p:cNvPr id="11" name="Rektangel 10">
            <a:extLst>
              <a:ext uri="{FF2B5EF4-FFF2-40B4-BE49-F238E27FC236}">
                <a16:creationId xmlns:a16="http://schemas.microsoft.com/office/drawing/2014/main" id="{969AA5DD-64B2-2F6F-AF50-0C682CEB22F7}"/>
              </a:ext>
            </a:extLst>
          </p:cNvPr>
          <p:cNvSpPr/>
          <p:nvPr userDrawn="1"/>
        </p:nvSpPr>
        <p:spPr>
          <a:xfrm>
            <a:off x="2481482" y="1272840"/>
            <a:ext cx="4214241" cy="502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779"/>
          </a:p>
        </p:txBody>
      </p:sp>
    </p:spTree>
    <p:extLst>
      <p:ext uri="{BB962C8B-B14F-4D97-AF65-F5344CB8AC3E}">
        <p14:creationId xmlns:p14="http://schemas.microsoft.com/office/powerpoint/2010/main" val="104818593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FORSIDE ENGELSK rød_uten bilde">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B00A2280-44C4-6A87-82AB-5B669BB05E8F}"/>
              </a:ext>
            </a:extLst>
          </p:cNvPr>
          <p:cNvSpPr/>
          <p:nvPr userDrawn="1"/>
        </p:nvSpPr>
        <p:spPr>
          <a:xfrm>
            <a:off x="619352" y="2043877"/>
            <a:ext cx="20438609" cy="95230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pic>
        <p:nvPicPr>
          <p:cNvPr id="4" name="Bilde 3">
            <a:extLst>
              <a:ext uri="{FF2B5EF4-FFF2-40B4-BE49-F238E27FC236}">
                <a16:creationId xmlns:a16="http://schemas.microsoft.com/office/drawing/2014/main" id="{18CEA4EE-C01F-5C8E-305F-863711FDE92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21677313" cy="12193588"/>
          </a:xfrm>
          <a:prstGeom prst="rect">
            <a:avLst/>
          </a:prstGeom>
        </p:spPr>
      </p:pic>
      <p:sp>
        <p:nvSpPr>
          <p:cNvPr id="13" name="Title 1"/>
          <p:cNvSpPr>
            <a:spLocks noGrp="1"/>
          </p:cNvSpPr>
          <p:nvPr>
            <p:ph type="ctrTitle"/>
          </p:nvPr>
        </p:nvSpPr>
        <p:spPr>
          <a:xfrm>
            <a:off x="1487495" y="2377132"/>
            <a:ext cx="7759235" cy="3719665"/>
          </a:xfrm>
        </p:spPr>
        <p:txBody>
          <a:bodyPr rIns="0" anchor="b">
            <a:normAutofit/>
          </a:bodyPr>
          <a:lstStyle>
            <a:lvl1pPr algn="l">
              <a:defRPr sz="7112" b="1">
                <a:solidFill>
                  <a:schemeClr val="bg1"/>
                </a:solidFill>
              </a:defRPr>
            </a:lvl1pPr>
          </a:lstStyle>
          <a:p>
            <a:r>
              <a:rPr lang="nb-NO"/>
              <a:t>Klikk for å redigere tittelstil</a:t>
            </a:r>
            <a:endParaRPr lang="en-US"/>
          </a:p>
        </p:txBody>
      </p:sp>
      <p:sp>
        <p:nvSpPr>
          <p:cNvPr id="22" name="Subtitle 2"/>
          <p:cNvSpPr>
            <a:spLocks noGrp="1"/>
          </p:cNvSpPr>
          <p:nvPr>
            <p:ph type="subTitle" idx="1"/>
          </p:nvPr>
        </p:nvSpPr>
        <p:spPr>
          <a:xfrm>
            <a:off x="1487496" y="6471788"/>
            <a:ext cx="7132624" cy="1328829"/>
          </a:xfrm>
        </p:spPr>
        <p:txBody>
          <a:bodyPr>
            <a:normAutofit/>
          </a:bodyPr>
          <a:lstStyle>
            <a:lvl1pPr marL="0" indent="0" algn="l">
              <a:buNone/>
              <a:defRPr sz="3556">
                <a:solidFill>
                  <a:schemeClr val="bg1"/>
                </a:solidFill>
              </a:defRPr>
            </a:lvl1pPr>
            <a:lvl2pPr marL="812902" indent="0" algn="ctr">
              <a:buNone/>
              <a:defRPr sz="3556"/>
            </a:lvl2pPr>
            <a:lvl3pPr marL="1625803" indent="0" algn="ctr">
              <a:buNone/>
              <a:defRPr sz="3200"/>
            </a:lvl3pPr>
            <a:lvl4pPr marL="2438705" indent="0" algn="ctr">
              <a:buNone/>
              <a:defRPr sz="2845"/>
            </a:lvl4pPr>
            <a:lvl5pPr marL="3251606" indent="0" algn="ctr">
              <a:buNone/>
              <a:defRPr sz="2845"/>
            </a:lvl5pPr>
            <a:lvl6pPr marL="4064508" indent="0" algn="ctr">
              <a:buNone/>
              <a:defRPr sz="2845"/>
            </a:lvl6pPr>
            <a:lvl7pPr marL="4877410" indent="0" algn="ctr">
              <a:buNone/>
              <a:defRPr sz="2845"/>
            </a:lvl7pPr>
            <a:lvl8pPr marL="5690311" indent="0" algn="ctr">
              <a:buNone/>
              <a:defRPr sz="2845"/>
            </a:lvl8pPr>
            <a:lvl9pPr marL="6503213" indent="0" algn="ctr">
              <a:buNone/>
              <a:defRPr sz="2845"/>
            </a:lvl9pPr>
          </a:lstStyle>
          <a:p>
            <a:r>
              <a:rPr lang="nb-NO"/>
              <a:t>Klikk for å redigere undertittelstil i malen</a:t>
            </a:r>
            <a:endParaRPr lang="en-US"/>
          </a:p>
        </p:txBody>
      </p:sp>
      <p:sp>
        <p:nvSpPr>
          <p:cNvPr id="23" name="Plassholder for tekst 10"/>
          <p:cNvSpPr>
            <a:spLocks noGrp="1"/>
          </p:cNvSpPr>
          <p:nvPr>
            <p:ph type="body" sz="quarter" idx="17" hasCustomPrompt="1"/>
          </p:nvPr>
        </p:nvSpPr>
        <p:spPr>
          <a:xfrm>
            <a:off x="1487495" y="8088582"/>
            <a:ext cx="7132627" cy="431697"/>
          </a:xfrm>
        </p:spPr>
        <p:txBody>
          <a:bodyPr lIns="0" rIns="0">
            <a:noAutofit/>
          </a:bodyPr>
          <a:lstStyle>
            <a:lvl1pPr marL="0" indent="0" algn="l">
              <a:buNone/>
              <a:defRPr sz="1778" b="1" cap="all" baseline="0">
                <a:solidFill>
                  <a:schemeClr val="bg1"/>
                </a:solidFill>
              </a:defRPr>
            </a:lvl1pPr>
          </a:lstStyle>
          <a:p>
            <a:pPr lvl="0"/>
            <a:r>
              <a:rPr lang="nb-NO"/>
              <a:t>Navn </a:t>
            </a:r>
            <a:r>
              <a:rPr lang="nb-NO" err="1"/>
              <a:t>Navnesen</a:t>
            </a:r>
            <a:endParaRPr lang="nb-NO"/>
          </a:p>
        </p:txBody>
      </p:sp>
      <p:sp>
        <p:nvSpPr>
          <p:cNvPr id="24" name="Plassholder for tekst 10"/>
          <p:cNvSpPr>
            <a:spLocks noGrp="1"/>
          </p:cNvSpPr>
          <p:nvPr>
            <p:ph type="body" sz="quarter" idx="18" hasCustomPrompt="1"/>
          </p:nvPr>
        </p:nvSpPr>
        <p:spPr>
          <a:xfrm>
            <a:off x="1487495" y="8467836"/>
            <a:ext cx="7132627" cy="320851"/>
          </a:xfrm>
        </p:spPr>
        <p:txBody>
          <a:bodyPr lIns="0" rIns="0">
            <a:noAutofit/>
          </a:bodyPr>
          <a:lstStyle>
            <a:lvl1pPr marL="0" indent="0" algn="l">
              <a:buNone/>
              <a:defRPr sz="1778" b="0" i="1" cap="none" baseline="0">
                <a:solidFill>
                  <a:schemeClr val="bg1"/>
                </a:solidFill>
              </a:defRPr>
            </a:lvl1pPr>
          </a:lstStyle>
          <a:p>
            <a:pPr lvl="0"/>
            <a:r>
              <a:rPr lang="nb-NO"/>
              <a:t>Tittel / Rolle</a:t>
            </a:r>
          </a:p>
        </p:txBody>
      </p:sp>
      <p:sp>
        <p:nvSpPr>
          <p:cNvPr id="2" name="Plassholder for tekst 10">
            <a:extLst>
              <a:ext uri="{FF2B5EF4-FFF2-40B4-BE49-F238E27FC236}">
                <a16:creationId xmlns:a16="http://schemas.microsoft.com/office/drawing/2014/main" id="{D86A70C0-78CA-0B60-0BA0-87232858BE1D}"/>
              </a:ext>
            </a:extLst>
          </p:cNvPr>
          <p:cNvSpPr>
            <a:spLocks noGrp="1"/>
          </p:cNvSpPr>
          <p:nvPr>
            <p:ph type="body" sz="quarter" idx="19" hasCustomPrompt="1"/>
          </p:nvPr>
        </p:nvSpPr>
        <p:spPr>
          <a:xfrm>
            <a:off x="1487494" y="9086824"/>
            <a:ext cx="3783242" cy="431697"/>
          </a:xfrm>
        </p:spPr>
        <p:txBody>
          <a:bodyPr lIns="0" rIns="0" anchor="b">
            <a:noAutofit/>
          </a:bodyPr>
          <a:lstStyle>
            <a:lvl1pPr marL="0" indent="0" algn="l">
              <a:buNone/>
              <a:defRPr sz="1422" b="0" i="0" cap="all" baseline="0">
                <a:solidFill>
                  <a:schemeClr val="bg1"/>
                </a:solidFill>
              </a:defRPr>
            </a:lvl1pPr>
          </a:lstStyle>
          <a:p>
            <a:pPr lvl="0"/>
            <a:r>
              <a:rPr lang="nb-NO"/>
              <a:t>Dato</a:t>
            </a:r>
          </a:p>
        </p:txBody>
      </p:sp>
      <p:pic>
        <p:nvPicPr>
          <p:cNvPr id="5" name="Grafikk 4">
            <a:extLst>
              <a:ext uri="{FF2B5EF4-FFF2-40B4-BE49-F238E27FC236}">
                <a16:creationId xmlns:a16="http://schemas.microsoft.com/office/drawing/2014/main" id="{786A252D-2D97-A319-88FD-5C633E666BAC}"/>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48977" y="-86505"/>
            <a:ext cx="5876909" cy="2203859"/>
          </a:xfrm>
          <a:prstGeom prst="rect">
            <a:avLst/>
          </a:prstGeom>
        </p:spPr>
      </p:pic>
    </p:spTree>
    <p:extLst>
      <p:ext uri="{BB962C8B-B14F-4D97-AF65-F5344CB8AC3E}">
        <p14:creationId xmlns:p14="http://schemas.microsoft.com/office/powerpoint/2010/main" val="269436901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ORSIDE ENGELSK rød_med 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34FF8A4-D074-1D92-B755-05DB002146DE}"/>
              </a:ext>
            </a:extLst>
          </p:cNvPr>
          <p:cNvSpPr/>
          <p:nvPr userDrawn="1"/>
        </p:nvSpPr>
        <p:spPr>
          <a:xfrm>
            <a:off x="619352" y="2043877"/>
            <a:ext cx="20438609" cy="95230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pic>
        <p:nvPicPr>
          <p:cNvPr id="6" name="Bilde 5">
            <a:extLst>
              <a:ext uri="{FF2B5EF4-FFF2-40B4-BE49-F238E27FC236}">
                <a16:creationId xmlns:a16="http://schemas.microsoft.com/office/drawing/2014/main" id="{5BF6DC7A-A334-9B4B-4F7B-ACE635584FB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0838657" cy="12193588"/>
          </a:xfrm>
          <a:prstGeom prst="rect">
            <a:avLst/>
          </a:prstGeom>
        </p:spPr>
      </p:pic>
      <p:sp>
        <p:nvSpPr>
          <p:cNvPr id="13" name="Title 1"/>
          <p:cNvSpPr>
            <a:spLocks noGrp="1"/>
          </p:cNvSpPr>
          <p:nvPr>
            <p:ph type="ctrTitle"/>
          </p:nvPr>
        </p:nvSpPr>
        <p:spPr>
          <a:xfrm>
            <a:off x="1487495" y="2377132"/>
            <a:ext cx="7759235" cy="3719665"/>
          </a:xfrm>
        </p:spPr>
        <p:txBody>
          <a:bodyPr rIns="0" anchor="b">
            <a:normAutofit/>
          </a:bodyPr>
          <a:lstStyle>
            <a:lvl1pPr algn="l">
              <a:defRPr sz="7112" b="1">
                <a:solidFill>
                  <a:schemeClr val="bg1"/>
                </a:solidFill>
              </a:defRPr>
            </a:lvl1pPr>
          </a:lstStyle>
          <a:p>
            <a:r>
              <a:rPr lang="nb-NO"/>
              <a:t>Klikk for å redigere tittelstil</a:t>
            </a:r>
            <a:endParaRPr lang="en-US"/>
          </a:p>
        </p:txBody>
      </p:sp>
      <p:sp>
        <p:nvSpPr>
          <p:cNvPr id="22" name="Subtitle 2"/>
          <p:cNvSpPr>
            <a:spLocks noGrp="1"/>
          </p:cNvSpPr>
          <p:nvPr>
            <p:ph type="subTitle" idx="1"/>
          </p:nvPr>
        </p:nvSpPr>
        <p:spPr>
          <a:xfrm>
            <a:off x="1487496" y="6471788"/>
            <a:ext cx="7132624" cy="1328829"/>
          </a:xfrm>
        </p:spPr>
        <p:txBody>
          <a:bodyPr>
            <a:normAutofit/>
          </a:bodyPr>
          <a:lstStyle>
            <a:lvl1pPr marL="0" indent="0" algn="l">
              <a:buNone/>
              <a:defRPr sz="3556">
                <a:solidFill>
                  <a:schemeClr val="bg1"/>
                </a:solidFill>
              </a:defRPr>
            </a:lvl1pPr>
            <a:lvl2pPr marL="812902" indent="0" algn="ctr">
              <a:buNone/>
              <a:defRPr sz="3556"/>
            </a:lvl2pPr>
            <a:lvl3pPr marL="1625803" indent="0" algn="ctr">
              <a:buNone/>
              <a:defRPr sz="3200"/>
            </a:lvl3pPr>
            <a:lvl4pPr marL="2438705" indent="0" algn="ctr">
              <a:buNone/>
              <a:defRPr sz="2845"/>
            </a:lvl4pPr>
            <a:lvl5pPr marL="3251606" indent="0" algn="ctr">
              <a:buNone/>
              <a:defRPr sz="2845"/>
            </a:lvl5pPr>
            <a:lvl6pPr marL="4064508" indent="0" algn="ctr">
              <a:buNone/>
              <a:defRPr sz="2845"/>
            </a:lvl6pPr>
            <a:lvl7pPr marL="4877410" indent="0" algn="ctr">
              <a:buNone/>
              <a:defRPr sz="2845"/>
            </a:lvl7pPr>
            <a:lvl8pPr marL="5690311" indent="0" algn="ctr">
              <a:buNone/>
              <a:defRPr sz="2845"/>
            </a:lvl8pPr>
            <a:lvl9pPr marL="6503213" indent="0" algn="ctr">
              <a:buNone/>
              <a:defRPr sz="2845"/>
            </a:lvl9pPr>
          </a:lstStyle>
          <a:p>
            <a:r>
              <a:rPr lang="nb-NO"/>
              <a:t>Klikk for å redigere undertittelstil i malen</a:t>
            </a:r>
            <a:endParaRPr lang="en-US"/>
          </a:p>
        </p:txBody>
      </p:sp>
      <p:sp>
        <p:nvSpPr>
          <p:cNvPr id="23" name="Plassholder for tekst 10"/>
          <p:cNvSpPr>
            <a:spLocks noGrp="1"/>
          </p:cNvSpPr>
          <p:nvPr>
            <p:ph type="body" sz="quarter" idx="17" hasCustomPrompt="1"/>
          </p:nvPr>
        </p:nvSpPr>
        <p:spPr>
          <a:xfrm>
            <a:off x="1487495" y="8088582"/>
            <a:ext cx="7132627" cy="431697"/>
          </a:xfrm>
        </p:spPr>
        <p:txBody>
          <a:bodyPr lIns="0" rIns="0">
            <a:noAutofit/>
          </a:bodyPr>
          <a:lstStyle>
            <a:lvl1pPr marL="0" indent="0" algn="l">
              <a:buNone/>
              <a:defRPr sz="1778" b="1" cap="all" baseline="0">
                <a:solidFill>
                  <a:schemeClr val="bg1"/>
                </a:solidFill>
              </a:defRPr>
            </a:lvl1pPr>
          </a:lstStyle>
          <a:p>
            <a:pPr lvl="0"/>
            <a:r>
              <a:rPr lang="nb-NO"/>
              <a:t>Navn </a:t>
            </a:r>
            <a:r>
              <a:rPr lang="nb-NO" err="1"/>
              <a:t>Navnesen</a:t>
            </a:r>
            <a:endParaRPr lang="nb-NO"/>
          </a:p>
        </p:txBody>
      </p:sp>
      <p:sp>
        <p:nvSpPr>
          <p:cNvPr id="24" name="Plassholder for tekst 10"/>
          <p:cNvSpPr>
            <a:spLocks noGrp="1"/>
          </p:cNvSpPr>
          <p:nvPr>
            <p:ph type="body" sz="quarter" idx="18" hasCustomPrompt="1"/>
          </p:nvPr>
        </p:nvSpPr>
        <p:spPr>
          <a:xfrm>
            <a:off x="1487495" y="8467836"/>
            <a:ext cx="7132627" cy="320851"/>
          </a:xfrm>
        </p:spPr>
        <p:txBody>
          <a:bodyPr lIns="0" rIns="0">
            <a:noAutofit/>
          </a:bodyPr>
          <a:lstStyle>
            <a:lvl1pPr marL="0" indent="0" algn="l">
              <a:buNone/>
              <a:defRPr sz="1778" b="0" i="1" cap="none" baseline="0">
                <a:solidFill>
                  <a:schemeClr val="bg1"/>
                </a:solidFill>
              </a:defRPr>
            </a:lvl1pPr>
          </a:lstStyle>
          <a:p>
            <a:pPr lvl="0"/>
            <a:r>
              <a:rPr lang="nb-NO"/>
              <a:t>Tittel / Rolle</a:t>
            </a:r>
          </a:p>
        </p:txBody>
      </p:sp>
      <p:sp>
        <p:nvSpPr>
          <p:cNvPr id="2" name="Plassholder for tekst 10">
            <a:extLst>
              <a:ext uri="{FF2B5EF4-FFF2-40B4-BE49-F238E27FC236}">
                <a16:creationId xmlns:a16="http://schemas.microsoft.com/office/drawing/2014/main" id="{D86A70C0-78CA-0B60-0BA0-87232858BE1D}"/>
              </a:ext>
            </a:extLst>
          </p:cNvPr>
          <p:cNvSpPr>
            <a:spLocks noGrp="1"/>
          </p:cNvSpPr>
          <p:nvPr>
            <p:ph type="body" sz="quarter" idx="19" hasCustomPrompt="1"/>
          </p:nvPr>
        </p:nvSpPr>
        <p:spPr>
          <a:xfrm>
            <a:off x="1487494" y="9086824"/>
            <a:ext cx="3783242" cy="431697"/>
          </a:xfrm>
        </p:spPr>
        <p:txBody>
          <a:bodyPr lIns="0" rIns="0" anchor="b">
            <a:noAutofit/>
          </a:bodyPr>
          <a:lstStyle>
            <a:lvl1pPr marL="0" indent="0" algn="l">
              <a:buNone/>
              <a:defRPr sz="1422" b="0" i="0" cap="all" baseline="0">
                <a:solidFill>
                  <a:schemeClr val="bg1"/>
                </a:solidFill>
              </a:defRPr>
            </a:lvl1pPr>
          </a:lstStyle>
          <a:p>
            <a:pPr lvl="0"/>
            <a:r>
              <a:rPr lang="nb-NO"/>
              <a:t>Dato</a:t>
            </a:r>
          </a:p>
        </p:txBody>
      </p:sp>
      <p:sp>
        <p:nvSpPr>
          <p:cNvPr id="3" name="Plassholder for bilde 6">
            <a:extLst>
              <a:ext uri="{FF2B5EF4-FFF2-40B4-BE49-F238E27FC236}">
                <a16:creationId xmlns:a16="http://schemas.microsoft.com/office/drawing/2014/main" id="{C5407FC6-8302-4E42-F139-88A68C0C5C6F}"/>
              </a:ext>
            </a:extLst>
          </p:cNvPr>
          <p:cNvSpPr>
            <a:spLocks noGrp="1"/>
          </p:cNvSpPr>
          <p:nvPr>
            <p:ph type="pic" sz="quarter" idx="14"/>
          </p:nvPr>
        </p:nvSpPr>
        <p:spPr>
          <a:xfrm>
            <a:off x="10838657" y="2926461"/>
            <a:ext cx="9351163" cy="6117117"/>
          </a:xfrm>
        </p:spPr>
        <p:txBody>
          <a:bodyPr/>
          <a:lstStyle>
            <a:lvl1pPr>
              <a:defRPr>
                <a:solidFill>
                  <a:schemeClr val="bg1"/>
                </a:solidFill>
              </a:defRPr>
            </a:lvl1pPr>
          </a:lstStyle>
          <a:p>
            <a:r>
              <a:rPr lang="nb-NO"/>
              <a:t>Klikk på ikonet for å legge til et bilde</a:t>
            </a:r>
          </a:p>
        </p:txBody>
      </p:sp>
      <p:sp>
        <p:nvSpPr>
          <p:cNvPr id="4" name="Plassholder for tekst 10">
            <a:extLst>
              <a:ext uri="{FF2B5EF4-FFF2-40B4-BE49-F238E27FC236}">
                <a16:creationId xmlns:a16="http://schemas.microsoft.com/office/drawing/2014/main" id="{40E6A431-46A4-4319-B8FA-0FE915E816A9}"/>
              </a:ext>
            </a:extLst>
          </p:cNvPr>
          <p:cNvSpPr>
            <a:spLocks noGrp="1"/>
          </p:cNvSpPr>
          <p:nvPr>
            <p:ph type="body" sz="quarter" idx="20" hasCustomPrompt="1"/>
          </p:nvPr>
        </p:nvSpPr>
        <p:spPr>
          <a:xfrm>
            <a:off x="16478146" y="9204466"/>
            <a:ext cx="3711673" cy="1151617"/>
          </a:xfrm>
        </p:spPr>
        <p:txBody>
          <a:bodyPr lIns="0" rIns="0">
            <a:noAutofit/>
          </a:bodyPr>
          <a:lstStyle>
            <a:lvl1pPr marL="0" indent="0" algn="r">
              <a:buNone/>
              <a:defRPr sz="1422">
                <a:solidFill>
                  <a:schemeClr val="bg1"/>
                </a:solidFill>
              </a:defRPr>
            </a:lvl1pPr>
          </a:lstStyle>
          <a:p>
            <a:pPr lvl="0"/>
            <a:r>
              <a:rPr lang="nb-NO"/>
              <a:t>Bildetekst og fotokreditering</a:t>
            </a:r>
            <a:br>
              <a:rPr lang="nb-NO"/>
            </a:br>
            <a:endParaRPr lang="nb-NO"/>
          </a:p>
        </p:txBody>
      </p:sp>
      <p:pic>
        <p:nvPicPr>
          <p:cNvPr id="8" name="Grafikk 7">
            <a:extLst>
              <a:ext uri="{FF2B5EF4-FFF2-40B4-BE49-F238E27FC236}">
                <a16:creationId xmlns:a16="http://schemas.microsoft.com/office/drawing/2014/main" id="{5E7ACC22-EBE3-5281-5872-BE548260E62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48977" y="-86505"/>
            <a:ext cx="5876909" cy="2203859"/>
          </a:xfrm>
          <a:prstGeom prst="rect">
            <a:avLst/>
          </a:prstGeom>
        </p:spPr>
      </p:pic>
    </p:spTree>
    <p:extLst>
      <p:ext uri="{BB962C8B-B14F-4D97-AF65-F5344CB8AC3E}">
        <p14:creationId xmlns:p14="http://schemas.microsoft.com/office/powerpoint/2010/main" val="4662978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KAPITTEL rød">
    <p:bg>
      <p:bgPr>
        <a:solidFill>
          <a:schemeClr val="accent6"/>
        </a:solidFill>
        <a:effectLst/>
      </p:bgPr>
    </p:bg>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B1260E48-1F90-9C21-1EF4-868EEAB41C4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21677313" cy="12193588"/>
          </a:xfrm>
          <a:prstGeom prst="rect">
            <a:avLst/>
          </a:prstGeom>
        </p:spPr>
      </p:pic>
      <p:sp>
        <p:nvSpPr>
          <p:cNvPr id="4" name="Rektangel 3">
            <a:extLst>
              <a:ext uri="{FF2B5EF4-FFF2-40B4-BE49-F238E27FC236}">
                <a16:creationId xmlns:a16="http://schemas.microsoft.com/office/drawing/2014/main" id="{8D58B7A7-41F5-9C0E-53AB-FE908CA4165D}"/>
              </a:ext>
            </a:extLst>
          </p:cNvPr>
          <p:cNvSpPr/>
          <p:nvPr userDrawn="1"/>
        </p:nvSpPr>
        <p:spPr>
          <a:xfrm>
            <a:off x="1041190" y="10986692"/>
            <a:ext cx="5973245" cy="9276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779"/>
          </a:p>
        </p:txBody>
      </p:sp>
      <p:sp>
        <p:nvSpPr>
          <p:cNvPr id="7" name="Plassholder for tekst 6"/>
          <p:cNvSpPr>
            <a:spLocks noGrp="1"/>
          </p:cNvSpPr>
          <p:nvPr>
            <p:ph type="body" sz="quarter" idx="16" hasCustomPrompt="1"/>
          </p:nvPr>
        </p:nvSpPr>
        <p:spPr>
          <a:xfrm>
            <a:off x="1490318" y="880651"/>
            <a:ext cx="5029814" cy="5131468"/>
          </a:xfrm>
        </p:spPr>
        <p:txBody>
          <a:bodyPr>
            <a:normAutofit/>
          </a:bodyPr>
          <a:lstStyle>
            <a:lvl1pPr marL="0" indent="0" algn="r">
              <a:buNone/>
              <a:defRPr sz="35560">
                <a:solidFill>
                  <a:schemeClr val="bg1"/>
                </a:solidFill>
              </a:defRPr>
            </a:lvl1pPr>
          </a:lstStyle>
          <a:p>
            <a:pPr lvl="0"/>
            <a:r>
              <a:rPr lang="nb-NO"/>
              <a:t>xx</a:t>
            </a:r>
          </a:p>
        </p:txBody>
      </p:sp>
      <p:sp>
        <p:nvSpPr>
          <p:cNvPr id="8" name="Plassholder for tekst 9"/>
          <p:cNvSpPr>
            <a:spLocks noGrp="1"/>
          </p:cNvSpPr>
          <p:nvPr>
            <p:ph type="body" sz="quarter" idx="17" hasCustomPrompt="1"/>
          </p:nvPr>
        </p:nvSpPr>
        <p:spPr>
          <a:xfrm>
            <a:off x="9026572" y="4826631"/>
            <a:ext cx="9568501" cy="2337104"/>
          </a:xfrm>
        </p:spPr>
        <p:txBody>
          <a:bodyPr>
            <a:normAutofit/>
          </a:bodyPr>
          <a:lstStyle>
            <a:lvl1pPr marL="0" indent="0">
              <a:buNone/>
              <a:defRPr sz="7112" b="1" baseline="0">
                <a:solidFill>
                  <a:schemeClr val="bg1"/>
                </a:solidFill>
              </a:defRPr>
            </a:lvl1pPr>
            <a:lvl5pPr>
              <a:defRPr/>
            </a:lvl5pPr>
          </a:lstStyle>
          <a:p>
            <a:pPr lvl="0"/>
            <a:r>
              <a:rPr lang="nb-NO"/>
              <a:t>Kapittel / Introside for nytt tema</a:t>
            </a:r>
          </a:p>
        </p:txBody>
      </p:sp>
      <p:sp>
        <p:nvSpPr>
          <p:cNvPr id="9" name="Plassholder for tekst 9"/>
          <p:cNvSpPr>
            <a:spLocks noGrp="1"/>
          </p:cNvSpPr>
          <p:nvPr>
            <p:ph type="body" sz="quarter" idx="18" hasCustomPrompt="1"/>
          </p:nvPr>
        </p:nvSpPr>
        <p:spPr>
          <a:xfrm>
            <a:off x="9026571" y="7756481"/>
            <a:ext cx="9602372" cy="2337104"/>
          </a:xfrm>
        </p:spPr>
        <p:txBody>
          <a:bodyPr>
            <a:normAutofit/>
          </a:bodyPr>
          <a:lstStyle>
            <a:lvl1pPr marL="0" indent="0">
              <a:buNone/>
              <a:defRPr sz="3556" baseline="0">
                <a:solidFill>
                  <a:schemeClr val="bg1"/>
                </a:solidFill>
              </a:defRPr>
            </a:lvl1pPr>
            <a:lvl5pPr>
              <a:defRPr/>
            </a:lvl5pPr>
          </a:lstStyle>
          <a:p>
            <a:pPr lvl="0"/>
            <a:r>
              <a:rPr lang="nb-NO"/>
              <a:t>Valgfri undertekst / ingress</a:t>
            </a:r>
          </a:p>
        </p:txBody>
      </p:sp>
      <p:pic>
        <p:nvPicPr>
          <p:cNvPr id="2" name="Grafikk 1">
            <a:extLst>
              <a:ext uri="{FF2B5EF4-FFF2-40B4-BE49-F238E27FC236}">
                <a16:creationId xmlns:a16="http://schemas.microsoft.com/office/drawing/2014/main" id="{10F8E0D7-9749-E325-9699-D8EC10275D1F}"/>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158797" y="11133999"/>
            <a:ext cx="5973245" cy="927694"/>
          </a:xfrm>
          <a:prstGeom prst="rect">
            <a:avLst/>
          </a:prstGeom>
        </p:spPr>
      </p:pic>
    </p:spTree>
    <p:extLst>
      <p:ext uri="{BB962C8B-B14F-4D97-AF65-F5344CB8AC3E}">
        <p14:creationId xmlns:p14="http://schemas.microsoft.com/office/powerpoint/2010/main" val="2369183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AGENDA rød">
    <p:bg>
      <p:bgPr>
        <a:solidFill>
          <a:schemeClr val="bg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D7641711-35EF-BD98-AC31-96CD836F42C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21677313" cy="12193588"/>
          </a:xfrm>
          <a:prstGeom prst="rect">
            <a:avLst/>
          </a:prstGeom>
        </p:spPr>
      </p:pic>
      <p:sp>
        <p:nvSpPr>
          <p:cNvPr id="9" name="Plassholder for tekst 6">
            <a:extLst>
              <a:ext uri="{FF2B5EF4-FFF2-40B4-BE49-F238E27FC236}">
                <a16:creationId xmlns:a16="http://schemas.microsoft.com/office/drawing/2014/main" id="{22E2C61E-22C4-E095-2F59-5F64A8E632F0}"/>
              </a:ext>
            </a:extLst>
          </p:cNvPr>
          <p:cNvSpPr>
            <a:spLocks noGrp="1"/>
          </p:cNvSpPr>
          <p:nvPr>
            <p:ph type="body" sz="quarter" idx="10" hasCustomPrompt="1"/>
          </p:nvPr>
        </p:nvSpPr>
        <p:spPr>
          <a:xfrm>
            <a:off x="1426140" y="4709046"/>
            <a:ext cx="9021462" cy="2794364"/>
          </a:xfrm>
        </p:spPr>
        <p:txBody>
          <a:bodyPr>
            <a:noAutofit/>
          </a:bodyPr>
          <a:lstStyle>
            <a:lvl1pPr marL="0" indent="0">
              <a:buFontTx/>
              <a:buNone/>
              <a:defRPr sz="15646" b="1">
                <a:latin typeface="+mj-lt"/>
              </a:defRPr>
            </a:lvl1pPr>
            <a:lvl2pPr marL="812902" indent="0">
              <a:buFontTx/>
              <a:buNone/>
              <a:defRPr>
                <a:latin typeface="+mj-lt"/>
              </a:defRPr>
            </a:lvl2pPr>
            <a:lvl3pPr marL="1625803" indent="0">
              <a:buFontTx/>
              <a:buNone/>
              <a:defRPr>
                <a:latin typeface="+mj-lt"/>
              </a:defRPr>
            </a:lvl3pPr>
            <a:lvl4pPr marL="2438705" indent="0">
              <a:buFontTx/>
              <a:buNone/>
              <a:defRPr>
                <a:latin typeface="+mj-lt"/>
              </a:defRPr>
            </a:lvl4pPr>
            <a:lvl5pPr marL="3251606" indent="0">
              <a:buFontTx/>
              <a:buNone/>
              <a:defRPr>
                <a:latin typeface="+mj-lt"/>
              </a:defRPr>
            </a:lvl5pPr>
          </a:lstStyle>
          <a:p>
            <a:pPr lvl="0"/>
            <a:r>
              <a:rPr lang="nb-NO"/>
              <a:t>Agenda</a:t>
            </a:r>
          </a:p>
        </p:txBody>
      </p:sp>
      <p:sp>
        <p:nvSpPr>
          <p:cNvPr id="10" name="Title 1">
            <a:extLst>
              <a:ext uri="{FF2B5EF4-FFF2-40B4-BE49-F238E27FC236}">
                <a16:creationId xmlns:a16="http://schemas.microsoft.com/office/drawing/2014/main" id="{89F3FF12-AAB4-E5BD-96CC-8F49D4607C7A}"/>
              </a:ext>
            </a:extLst>
          </p:cNvPr>
          <p:cNvSpPr>
            <a:spLocks noGrp="1"/>
          </p:cNvSpPr>
          <p:nvPr>
            <p:ph type="title"/>
          </p:nvPr>
        </p:nvSpPr>
        <p:spPr>
          <a:xfrm>
            <a:off x="1426140" y="8029229"/>
            <a:ext cx="9021462" cy="2482542"/>
          </a:xfrm>
        </p:spPr>
        <p:txBody>
          <a:bodyPr anchor="t">
            <a:normAutofit/>
          </a:bodyPr>
          <a:lstStyle>
            <a:lvl1pPr>
              <a:defRPr sz="3556" b="1"/>
            </a:lvl1pPr>
          </a:lstStyle>
          <a:p>
            <a:r>
              <a:rPr lang="nb-NO"/>
              <a:t>Klikk for å redigere tittelstil</a:t>
            </a:r>
            <a:endParaRPr lang="en-US"/>
          </a:p>
        </p:txBody>
      </p:sp>
      <p:sp>
        <p:nvSpPr>
          <p:cNvPr id="11" name="Text Placeholder 3">
            <a:extLst>
              <a:ext uri="{FF2B5EF4-FFF2-40B4-BE49-F238E27FC236}">
                <a16:creationId xmlns:a16="http://schemas.microsoft.com/office/drawing/2014/main" id="{BF84DF6B-A135-78DD-4889-19A2A0F32014}"/>
              </a:ext>
            </a:extLst>
          </p:cNvPr>
          <p:cNvSpPr>
            <a:spLocks noGrp="1"/>
          </p:cNvSpPr>
          <p:nvPr>
            <p:ph type="body" sz="half" idx="2" hasCustomPrompt="1"/>
          </p:nvPr>
        </p:nvSpPr>
        <p:spPr>
          <a:xfrm>
            <a:off x="12125750" y="2269363"/>
            <a:ext cx="7660055" cy="8940181"/>
          </a:xfrm>
        </p:spPr>
        <p:txBody>
          <a:bodyPr>
            <a:normAutofit/>
          </a:bodyPr>
          <a:lstStyle>
            <a:lvl1pPr marL="609676" indent="-609676">
              <a:buFont typeface="Arial" panose="020B0604020202020204" pitchFamily="34" charset="0"/>
              <a:buChar char="•"/>
              <a:defRPr sz="3556">
                <a:solidFill>
                  <a:schemeClr val="tx1"/>
                </a:solidFill>
              </a:defRPr>
            </a:lvl1pPr>
            <a:lvl2pPr marL="1148144" indent="-508064">
              <a:buFont typeface="Arial" panose="020B0604020202020204" pitchFamily="34" charset="0"/>
              <a:buChar char="•"/>
              <a:defRPr sz="2845">
                <a:solidFill>
                  <a:schemeClr val="tx1"/>
                </a:solidFill>
              </a:defRPr>
            </a:lvl2pPr>
            <a:lvl3pPr marL="1264958" indent="-304838">
              <a:buFont typeface="Arial" panose="020B0604020202020204" pitchFamily="34" charset="0"/>
              <a:buChar char="•"/>
              <a:defRPr sz="2134">
                <a:solidFill>
                  <a:schemeClr val="tx1"/>
                </a:solidFill>
              </a:defRPr>
            </a:lvl3pPr>
            <a:lvl4pPr marL="2438705" indent="0">
              <a:buNone/>
              <a:defRPr sz="1778"/>
            </a:lvl4pPr>
            <a:lvl5pPr marL="3251606" indent="0">
              <a:buNone/>
              <a:defRPr sz="1778"/>
            </a:lvl5pPr>
            <a:lvl6pPr marL="4064508" indent="0">
              <a:buNone/>
              <a:defRPr sz="1778"/>
            </a:lvl6pPr>
            <a:lvl7pPr marL="4877410" indent="0">
              <a:buNone/>
              <a:defRPr sz="1778"/>
            </a:lvl7pPr>
            <a:lvl8pPr marL="5690311" indent="0">
              <a:buNone/>
              <a:defRPr sz="1778"/>
            </a:lvl8pPr>
            <a:lvl9pPr marL="6503213" indent="0">
              <a:buNone/>
              <a:defRPr sz="1778"/>
            </a:lvl9pPr>
          </a:lstStyle>
          <a:p>
            <a:pPr lvl="0"/>
            <a:r>
              <a:rPr lang="nb-NO"/>
              <a:t>Rediger tekststiler i malen</a:t>
            </a:r>
          </a:p>
          <a:p>
            <a:pPr lvl="0"/>
            <a:r>
              <a:rPr lang="nb-NO"/>
              <a:t>Tekst med innrykk</a:t>
            </a:r>
          </a:p>
          <a:p>
            <a:pPr lvl="1"/>
            <a:r>
              <a:rPr lang="nb-NO"/>
              <a:t>Tekst med innrykk</a:t>
            </a:r>
          </a:p>
          <a:p>
            <a:pPr lvl="2"/>
            <a:r>
              <a:rPr lang="nb-NO"/>
              <a:t>Tekst med innrykk</a:t>
            </a:r>
          </a:p>
        </p:txBody>
      </p:sp>
    </p:spTree>
    <p:extLst>
      <p:ext uri="{BB962C8B-B14F-4D97-AF65-F5344CB8AC3E}">
        <p14:creationId xmlns:p14="http://schemas.microsoft.com/office/powerpoint/2010/main" val="2769065098"/>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NTRO rød">
    <p:bg>
      <p:bgPr>
        <a:solidFill>
          <a:schemeClr val="accent6"/>
        </a:solidFill>
        <a:effectLst/>
      </p:bgPr>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20D23FAE-9011-A9BA-9789-580960FB140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21677313" cy="12193588"/>
          </a:xfrm>
          <a:prstGeom prst="rect">
            <a:avLst/>
          </a:prstGeom>
        </p:spPr>
      </p:pic>
      <p:sp>
        <p:nvSpPr>
          <p:cNvPr id="4" name="Rektangel 3">
            <a:extLst>
              <a:ext uri="{FF2B5EF4-FFF2-40B4-BE49-F238E27FC236}">
                <a16:creationId xmlns:a16="http://schemas.microsoft.com/office/drawing/2014/main" id="{774F1A3B-46CF-B3DE-B63F-5CF241B56D69}"/>
              </a:ext>
            </a:extLst>
          </p:cNvPr>
          <p:cNvSpPr/>
          <p:nvPr userDrawn="1"/>
        </p:nvSpPr>
        <p:spPr>
          <a:xfrm>
            <a:off x="1041190" y="10986692"/>
            <a:ext cx="5973245" cy="9276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779"/>
          </a:p>
        </p:txBody>
      </p:sp>
      <p:sp>
        <p:nvSpPr>
          <p:cNvPr id="9" name="Plassholder for tekst 8"/>
          <p:cNvSpPr>
            <a:spLocks noGrp="1"/>
          </p:cNvSpPr>
          <p:nvPr>
            <p:ph type="body" sz="quarter" idx="10" hasCustomPrompt="1"/>
          </p:nvPr>
        </p:nvSpPr>
        <p:spPr>
          <a:xfrm>
            <a:off x="1470961" y="1964522"/>
            <a:ext cx="9367695" cy="8264547"/>
          </a:xfrm>
        </p:spPr>
        <p:txBody>
          <a:bodyPr>
            <a:normAutofit/>
          </a:bodyPr>
          <a:lstStyle>
            <a:lvl1pPr marL="0" indent="0">
              <a:buNone/>
              <a:defRPr sz="7112" baseline="0">
                <a:solidFill>
                  <a:schemeClr val="bg1"/>
                </a:solidFill>
              </a:defRPr>
            </a:lvl1pPr>
          </a:lstStyle>
          <a:p>
            <a:pPr lvl="0"/>
            <a:r>
              <a:rPr lang="nb-NO"/>
              <a:t>Sitat eller kort introtekst som skal framheves</a:t>
            </a:r>
          </a:p>
        </p:txBody>
      </p:sp>
      <p:sp>
        <p:nvSpPr>
          <p:cNvPr id="11" name="Plassholder for tekst 10"/>
          <p:cNvSpPr>
            <a:spLocks noGrp="1"/>
          </p:cNvSpPr>
          <p:nvPr>
            <p:ph type="body" sz="quarter" idx="15" hasCustomPrompt="1"/>
          </p:nvPr>
        </p:nvSpPr>
        <p:spPr>
          <a:xfrm>
            <a:off x="5808843" y="10398421"/>
            <a:ext cx="5029814" cy="736700"/>
          </a:xfrm>
        </p:spPr>
        <p:txBody>
          <a:bodyPr lIns="0" rIns="0">
            <a:noAutofit/>
          </a:bodyPr>
          <a:lstStyle>
            <a:lvl1pPr marL="0" indent="0" algn="r">
              <a:buNone/>
              <a:defRPr sz="1778">
                <a:solidFill>
                  <a:schemeClr val="bg1"/>
                </a:solidFill>
              </a:defRPr>
            </a:lvl1pPr>
          </a:lstStyle>
          <a:p>
            <a:pPr lvl="0"/>
            <a:r>
              <a:rPr lang="nb-NO"/>
              <a:t>Sitat eller kilde</a:t>
            </a:r>
          </a:p>
        </p:txBody>
      </p:sp>
      <p:sp>
        <p:nvSpPr>
          <p:cNvPr id="2" name="Plassholder for tekst 4">
            <a:extLst>
              <a:ext uri="{FF2B5EF4-FFF2-40B4-BE49-F238E27FC236}">
                <a16:creationId xmlns:a16="http://schemas.microsoft.com/office/drawing/2014/main" id="{20021690-0C16-F531-8C99-2D39FEB63A60}"/>
              </a:ext>
            </a:extLst>
          </p:cNvPr>
          <p:cNvSpPr>
            <a:spLocks noGrp="1"/>
          </p:cNvSpPr>
          <p:nvPr>
            <p:ph type="body" sz="quarter" idx="16" hasCustomPrompt="1"/>
          </p:nvPr>
        </p:nvSpPr>
        <p:spPr>
          <a:xfrm>
            <a:off x="1470558" y="1472793"/>
            <a:ext cx="9368098" cy="453915"/>
          </a:xfrm>
        </p:spPr>
        <p:txBody>
          <a:bodyPr>
            <a:noAutofit/>
          </a:bodyPr>
          <a:lstStyle>
            <a:lvl1pPr marL="0" indent="0">
              <a:buNone/>
              <a:defRPr sz="1778" cap="all" baseline="0">
                <a:solidFill>
                  <a:schemeClr val="bg1"/>
                </a:solidFill>
              </a:defRPr>
            </a:lvl1pPr>
            <a:lvl2pPr>
              <a:defRPr sz="1778">
                <a:solidFill>
                  <a:schemeClr val="tx2"/>
                </a:solidFill>
              </a:defRPr>
            </a:lvl2pPr>
            <a:lvl3pPr>
              <a:defRPr sz="1778">
                <a:solidFill>
                  <a:schemeClr val="tx2"/>
                </a:solidFill>
              </a:defRPr>
            </a:lvl3pPr>
            <a:lvl4pPr>
              <a:defRPr sz="1778">
                <a:solidFill>
                  <a:schemeClr val="tx2"/>
                </a:solidFill>
              </a:defRPr>
            </a:lvl4pPr>
            <a:lvl5pPr>
              <a:defRPr sz="1778">
                <a:solidFill>
                  <a:schemeClr val="tx2"/>
                </a:solidFill>
              </a:defRPr>
            </a:lvl5pPr>
          </a:lstStyle>
          <a:p>
            <a:pPr lvl="0"/>
            <a:r>
              <a:rPr lang="nb-NO"/>
              <a:t>Valgfri Liten overskrift / stikktittel</a:t>
            </a:r>
          </a:p>
        </p:txBody>
      </p:sp>
      <p:pic>
        <p:nvPicPr>
          <p:cNvPr id="3" name="Grafikk 2">
            <a:extLst>
              <a:ext uri="{FF2B5EF4-FFF2-40B4-BE49-F238E27FC236}">
                <a16:creationId xmlns:a16="http://schemas.microsoft.com/office/drawing/2014/main" id="{7D17AF66-51F0-0C94-BB4E-FDB2325D693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158797" y="11133999"/>
            <a:ext cx="5973245" cy="927694"/>
          </a:xfrm>
          <a:prstGeom prst="rect">
            <a:avLst/>
          </a:prstGeom>
        </p:spPr>
      </p:pic>
    </p:spTree>
    <p:extLst>
      <p:ext uri="{BB962C8B-B14F-4D97-AF65-F5344CB8AC3E}">
        <p14:creationId xmlns:p14="http://schemas.microsoft.com/office/powerpoint/2010/main" val="27057576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NTRO BILDE rød">
    <p:bg>
      <p:bgPr>
        <a:solidFill>
          <a:schemeClr val="accent6"/>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5E1FE64D-C2C2-DA17-5C43-63EA7C7EE6C7}"/>
              </a:ext>
            </a:extLst>
          </p:cNvPr>
          <p:cNvSpPr/>
          <p:nvPr userDrawn="1"/>
        </p:nvSpPr>
        <p:spPr>
          <a:xfrm>
            <a:off x="1041190" y="10986692"/>
            <a:ext cx="5973245" cy="9276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779"/>
          </a:p>
        </p:txBody>
      </p:sp>
      <p:sp>
        <p:nvSpPr>
          <p:cNvPr id="9" name="Plassholder for tekst 8"/>
          <p:cNvSpPr>
            <a:spLocks noGrp="1"/>
          </p:cNvSpPr>
          <p:nvPr>
            <p:ph type="body" sz="quarter" idx="10" hasCustomPrompt="1"/>
          </p:nvPr>
        </p:nvSpPr>
        <p:spPr>
          <a:xfrm>
            <a:off x="1470961" y="1964522"/>
            <a:ext cx="9367695" cy="8264547"/>
          </a:xfrm>
        </p:spPr>
        <p:txBody>
          <a:bodyPr>
            <a:normAutofit/>
          </a:bodyPr>
          <a:lstStyle>
            <a:lvl1pPr marL="0" indent="0">
              <a:buNone/>
              <a:defRPr sz="7112" baseline="0">
                <a:solidFill>
                  <a:schemeClr val="bg1"/>
                </a:solidFill>
              </a:defRPr>
            </a:lvl1pPr>
          </a:lstStyle>
          <a:p>
            <a:pPr lvl="0"/>
            <a:r>
              <a:rPr lang="nb-NO"/>
              <a:t>Sitat eller kort introtekst som skal framheves.</a:t>
            </a:r>
          </a:p>
        </p:txBody>
      </p:sp>
      <p:sp>
        <p:nvSpPr>
          <p:cNvPr id="11" name="Plassholder for tekst 10"/>
          <p:cNvSpPr>
            <a:spLocks noGrp="1"/>
          </p:cNvSpPr>
          <p:nvPr>
            <p:ph type="body" sz="quarter" idx="15" hasCustomPrompt="1"/>
          </p:nvPr>
        </p:nvSpPr>
        <p:spPr>
          <a:xfrm>
            <a:off x="5808843" y="10398421"/>
            <a:ext cx="5029814" cy="736700"/>
          </a:xfrm>
        </p:spPr>
        <p:txBody>
          <a:bodyPr lIns="0" rIns="0">
            <a:noAutofit/>
          </a:bodyPr>
          <a:lstStyle>
            <a:lvl1pPr marL="0" indent="0" algn="r">
              <a:buNone/>
              <a:defRPr sz="1778">
                <a:solidFill>
                  <a:schemeClr val="bg1"/>
                </a:solidFill>
              </a:defRPr>
            </a:lvl1pPr>
          </a:lstStyle>
          <a:p>
            <a:pPr lvl="0"/>
            <a:r>
              <a:rPr lang="nb-NO"/>
              <a:t>Sitat eller kilde</a:t>
            </a:r>
          </a:p>
        </p:txBody>
      </p:sp>
      <p:sp>
        <p:nvSpPr>
          <p:cNvPr id="2" name="Content Placeholder 2">
            <a:extLst>
              <a:ext uri="{FF2B5EF4-FFF2-40B4-BE49-F238E27FC236}">
                <a16:creationId xmlns:a16="http://schemas.microsoft.com/office/drawing/2014/main" id="{510B2AC4-404B-B807-F6C3-69D9915B371D}"/>
              </a:ext>
            </a:extLst>
          </p:cNvPr>
          <p:cNvSpPr>
            <a:spLocks noGrp="1"/>
          </p:cNvSpPr>
          <p:nvPr>
            <p:ph idx="1" hasCustomPrompt="1"/>
          </p:nvPr>
        </p:nvSpPr>
        <p:spPr>
          <a:xfrm>
            <a:off x="12117870" y="812908"/>
            <a:ext cx="8071951" cy="10397631"/>
          </a:xfrm>
        </p:spPr>
        <p:txBody>
          <a:bodyPr/>
          <a:lstStyle>
            <a:lvl1pPr>
              <a:defRPr sz="5690">
                <a:solidFill>
                  <a:schemeClr val="bg1"/>
                </a:solidFill>
              </a:defRPr>
            </a:lvl1pPr>
            <a:lvl2pPr>
              <a:defRPr sz="4978">
                <a:solidFill>
                  <a:schemeClr val="bg1"/>
                </a:solidFill>
              </a:defRPr>
            </a:lvl2pPr>
            <a:lvl3pPr>
              <a:defRPr sz="4267">
                <a:solidFill>
                  <a:schemeClr val="bg1"/>
                </a:solidFill>
              </a:defRPr>
            </a:lvl3pPr>
            <a:lvl4pPr>
              <a:defRPr sz="3556">
                <a:solidFill>
                  <a:schemeClr val="bg1"/>
                </a:solidFill>
              </a:defRPr>
            </a:lvl4pPr>
            <a:lvl5pPr>
              <a:defRPr sz="3556">
                <a:solidFill>
                  <a:schemeClr val="bg1"/>
                </a:solidFill>
              </a:defRPr>
            </a:lvl5pPr>
            <a:lvl6pPr>
              <a:defRPr sz="3556"/>
            </a:lvl6pPr>
            <a:lvl7pPr>
              <a:defRPr sz="3556"/>
            </a:lvl7pPr>
            <a:lvl8pPr>
              <a:defRPr sz="3556"/>
            </a:lvl8pPr>
            <a:lvl9pPr>
              <a:defRPr sz="3556"/>
            </a:lvl9pPr>
          </a:lstStyle>
          <a:p>
            <a:pPr lvl="0"/>
            <a:r>
              <a:rPr lang="nb-NO"/>
              <a:t>Sett inn bilde eller grafikk</a:t>
            </a:r>
          </a:p>
          <a:p>
            <a:pPr lvl="1"/>
            <a:r>
              <a:rPr lang="nb-NO"/>
              <a:t>Andre nivå</a:t>
            </a:r>
          </a:p>
          <a:p>
            <a:pPr lvl="2"/>
            <a:r>
              <a:rPr lang="nb-NO"/>
              <a:t>Tredje nivå</a:t>
            </a:r>
          </a:p>
          <a:p>
            <a:pPr lvl="3"/>
            <a:r>
              <a:rPr lang="nb-NO"/>
              <a:t>Fjerde nivå</a:t>
            </a:r>
          </a:p>
          <a:p>
            <a:pPr lvl="4"/>
            <a:r>
              <a:rPr lang="nb-NO"/>
              <a:t>Femte nivå</a:t>
            </a:r>
            <a:endParaRPr lang="en-US"/>
          </a:p>
        </p:txBody>
      </p:sp>
      <p:sp>
        <p:nvSpPr>
          <p:cNvPr id="5" name="Plassholder for tekst 4">
            <a:extLst>
              <a:ext uri="{FF2B5EF4-FFF2-40B4-BE49-F238E27FC236}">
                <a16:creationId xmlns:a16="http://schemas.microsoft.com/office/drawing/2014/main" id="{420CC542-0AF1-6D8A-09F7-47E5D8239295}"/>
              </a:ext>
            </a:extLst>
          </p:cNvPr>
          <p:cNvSpPr>
            <a:spLocks noGrp="1"/>
          </p:cNvSpPr>
          <p:nvPr>
            <p:ph type="body" sz="quarter" idx="16" hasCustomPrompt="1"/>
          </p:nvPr>
        </p:nvSpPr>
        <p:spPr>
          <a:xfrm>
            <a:off x="1470558" y="1472793"/>
            <a:ext cx="9368098" cy="453915"/>
          </a:xfrm>
        </p:spPr>
        <p:txBody>
          <a:bodyPr>
            <a:noAutofit/>
          </a:bodyPr>
          <a:lstStyle>
            <a:lvl1pPr marL="0" indent="0">
              <a:buNone/>
              <a:defRPr sz="1778" cap="all" baseline="0">
                <a:solidFill>
                  <a:schemeClr val="bg1"/>
                </a:solidFill>
              </a:defRPr>
            </a:lvl1pPr>
            <a:lvl2pPr>
              <a:defRPr sz="1778">
                <a:solidFill>
                  <a:schemeClr val="tx2"/>
                </a:solidFill>
              </a:defRPr>
            </a:lvl2pPr>
            <a:lvl3pPr>
              <a:defRPr sz="1778">
                <a:solidFill>
                  <a:schemeClr val="tx2"/>
                </a:solidFill>
              </a:defRPr>
            </a:lvl3pPr>
            <a:lvl4pPr>
              <a:defRPr sz="1778">
                <a:solidFill>
                  <a:schemeClr val="tx2"/>
                </a:solidFill>
              </a:defRPr>
            </a:lvl4pPr>
            <a:lvl5pPr>
              <a:defRPr sz="1778">
                <a:solidFill>
                  <a:schemeClr val="tx2"/>
                </a:solidFill>
              </a:defRPr>
            </a:lvl5pPr>
          </a:lstStyle>
          <a:p>
            <a:pPr lvl="0"/>
            <a:r>
              <a:rPr lang="nb-NO"/>
              <a:t>Valgfri Liten overskrift / stikktittel</a:t>
            </a:r>
          </a:p>
        </p:txBody>
      </p:sp>
      <p:pic>
        <p:nvPicPr>
          <p:cNvPr id="3" name="Grafikk 2">
            <a:extLst>
              <a:ext uri="{FF2B5EF4-FFF2-40B4-BE49-F238E27FC236}">
                <a16:creationId xmlns:a16="http://schemas.microsoft.com/office/drawing/2014/main" id="{DB912B56-77C7-14ED-4810-FD08F67C311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58797" y="11133999"/>
            <a:ext cx="5973245" cy="927694"/>
          </a:xfrm>
          <a:prstGeom prst="rect">
            <a:avLst/>
          </a:prstGeom>
        </p:spPr>
      </p:pic>
    </p:spTree>
    <p:extLst>
      <p:ext uri="{BB962C8B-B14F-4D97-AF65-F5344CB8AC3E}">
        <p14:creationId xmlns:p14="http://schemas.microsoft.com/office/powerpoint/2010/main" val="839783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ITAT rø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BB63340A-8566-0CB8-0A27-21043F85499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21677313" cy="12193588"/>
          </a:xfrm>
          <a:prstGeom prst="rect">
            <a:avLst/>
          </a:prstGeom>
        </p:spPr>
      </p:pic>
      <p:sp>
        <p:nvSpPr>
          <p:cNvPr id="11" name="Plassholder for tekst 10"/>
          <p:cNvSpPr>
            <a:spLocks noGrp="1"/>
          </p:cNvSpPr>
          <p:nvPr>
            <p:ph type="body" sz="quarter" idx="15" hasCustomPrompt="1"/>
          </p:nvPr>
        </p:nvSpPr>
        <p:spPr>
          <a:xfrm>
            <a:off x="9517697" y="10398421"/>
            <a:ext cx="6435452" cy="736700"/>
          </a:xfrm>
        </p:spPr>
        <p:txBody>
          <a:bodyPr lIns="0" rIns="0">
            <a:noAutofit/>
          </a:bodyPr>
          <a:lstStyle>
            <a:lvl1pPr marL="0" indent="0" algn="r">
              <a:buNone/>
              <a:defRPr sz="1778">
                <a:solidFill>
                  <a:schemeClr val="tx1"/>
                </a:solidFill>
              </a:defRPr>
            </a:lvl1pPr>
          </a:lstStyle>
          <a:p>
            <a:pPr lvl="0"/>
            <a:r>
              <a:rPr lang="nb-NO"/>
              <a:t>Sitat eller kilde</a:t>
            </a:r>
          </a:p>
        </p:txBody>
      </p:sp>
      <p:sp>
        <p:nvSpPr>
          <p:cNvPr id="5" name="Plassholder for tekst 8">
            <a:extLst>
              <a:ext uri="{FF2B5EF4-FFF2-40B4-BE49-F238E27FC236}">
                <a16:creationId xmlns:a16="http://schemas.microsoft.com/office/drawing/2014/main" id="{11CBC544-753E-8051-6600-402BD75F04E4}"/>
              </a:ext>
            </a:extLst>
          </p:cNvPr>
          <p:cNvSpPr>
            <a:spLocks noGrp="1"/>
          </p:cNvSpPr>
          <p:nvPr>
            <p:ph type="body" sz="quarter" idx="10" hasCustomPrompt="1"/>
          </p:nvPr>
        </p:nvSpPr>
        <p:spPr>
          <a:xfrm>
            <a:off x="5724166" y="3981303"/>
            <a:ext cx="10228982" cy="5940987"/>
          </a:xfrm>
          <a:solidFill>
            <a:schemeClr val="bg1"/>
          </a:solidFill>
        </p:spPr>
        <p:txBody>
          <a:bodyPr lIns="360000" tIns="360000" rIns="360000" bIns="360000" anchor="ctr">
            <a:normAutofit/>
          </a:bodyPr>
          <a:lstStyle>
            <a:lvl1pPr marL="0" indent="0">
              <a:lnSpc>
                <a:spcPct val="100000"/>
              </a:lnSpc>
              <a:spcBef>
                <a:spcPts val="2134"/>
              </a:spcBef>
              <a:buNone/>
              <a:defRPr sz="4978" baseline="0">
                <a:solidFill>
                  <a:schemeClr val="tx1"/>
                </a:solidFill>
              </a:defRPr>
            </a:lvl1pPr>
          </a:lstStyle>
          <a:p>
            <a:pPr lvl="0"/>
            <a:r>
              <a:rPr lang="nb-NO"/>
              <a:t>Sitat eller kort introtekst som skal framheves</a:t>
            </a:r>
          </a:p>
        </p:txBody>
      </p:sp>
    </p:spTree>
    <p:extLst>
      <p:ext uri="{BB962C8B-B14F-4D97-AF65-F5344CB8AC3E}">
        <p14:creationId xmlns:p14="http://schemas.microsoft.com/office/powerpoint/2010/main" val="20904059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AKTA rød">
    <p:bg>
      <p:bgPr>
        <a:solidFill>
          <a:schemeClr val="accent6"/>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E3ACD792-686C-D697-F252-034385A3AA4D}"/>
              </a:ext>
            </a:extLst>
          </p:cNvPr>
          <p:cNvSpPr/>
          <p:nvPr userDrawn="1"/>
        </p:nvSpPr>
        <p:spPr>
          <a:xfrm>
            <a:off x="1041190" y="10986692"/>
            <a:ext cx="5973245" cy="9276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779"/>
          </a:p>
        </p:txBody>
      </p:sp>
      <p:sp>
        <p:nvSpPr>
          <p:cNvPr id="5" name="Rektangel 4"/>
          <p:cNvSpPr/>
          <p:nvPr userDrawn="1"/>
        </p:nvSpPr>
        <p:spPr>
          <a:xfrm>
            <a:off x="1490318" y="2286298"/>
            <a:ext cx="6012067" cy="69097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15" name="Rektangel 14"/>
          <p:cNvSpPr/>
          <p:nvPr userDrawn="1"/>
        </p:nvSpPr>
        <p:spPr>
          <a:xfrm>
            <a:off x="7832625" y="2286298"/>
            <a:ext cx="6012067" cy="690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16" name="Rektangel 15"/>
          <p:cNvSpPr/>
          <p:nvPr userDrawn="1"/>
        </p:nvSpPr>
        <p:spPr>
          <a:xfrm>
            <a:off x="14174930" y="2286298"/>
            <a:ext cx="6012067" cy="69097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9" name="Plassholder for innhold 8"/>
          <p:cNvSpPr>
            <a:spLocks noGrp="1"/>
          </p:cNvSpPr>
          <p:nvPr>
            <p:ph sz="quarter" idx="13"/>
          </p:nvPr>
        </p:nvSpPr>
        <p:spPr>
          <a:xfrm>
            <a:off x="1812091" y="2641946"/>
            <a:ext cx="5368522" cy="623227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17" name="Plassholder for innhold 8"/>
          <p:cNvSpPr>
            <a:spLocks noGrp="1"/>
          </p:cNvSpPr>
          <p:nvPr>
            <p:ph sz="quarter" idx="14"/>
          </p:nvPr>
        </p:nvSpPr>
        <p:spPr>
          <a:xfrm>
            <a:off x="8095122" y="2641946"/>
            <a:ext cx="5436264" cy="623227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18" name="Plassholder for innhold 8"/>
          <p:cNvSpPr>
            <a:spLocks noGrp="1"/>
          </p:cNvSpPr>
          <p:nvPr>
            <p:ph sz="quarter" idx="15"/>
          </p:nvPr>
        </p:nvSpPr>
        <p:spPr>
          <a:xfrm>
            <a:off x="14496703" y="2641946"/>
            <a:ext cx="5419328" cy="623227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p:txBody>
      </p:sp>
      <p:pic>
        <p:nvPicPr>
          <p:cNvPr id="2" name="Grafikk 1">
            <a:extLst>
              <a:ext uri="{FF2B5EF4-FFF2-40B4-BE49-F238E27FC236}">
                <a16:creationId xmlns:a16="http://schemas.microsoft.com/office/drawing/2014/main" id="{25AD52FD-D07A-A71F-1AEC-1689210134F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58797" y="11133999"/>
            <a:ext cx="5973245" cy="927694"/>
          </a:xfrm>
          <a:prstGeom prst="rect">
            <a:avLst/>
          </a:prstGeom>
        </p:spPr>
      </p:pic>
    </p:spTree>
    <p:extLst>
      <p:ext uri="{BB962C8B-B14F-4D97-AF65-F5344CB8AC3E}">
        <p14:creationId xmlns:p14="http://schemas.microsoft.com/office/powerpoint/2010/main" val="28534839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VSLUTNING rød">
    <p:bg>
      <p:bgPr>
        <a:solidFill>
          <a:schemeClr val="accent6"/>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1C48FB4-D55C-7BDA-1CA5-9E0210B3BE52}"/>
              </a:ext>
            </a:extLst>
          </p:cNvPr>
          <p:cNvSpPr/>
          <p:nvPr userDrawn="1"/>
        </p:nvSpPr>
        <p:spPr>
          <a:xfrm>
            <a:off x="1041190" y="10986692"/>
            <a:ext cx="5973245" cy="9276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779"/>
          </a:p>
        </p:txBody>
      </p:sp>
      <p:pic>
        <p:nvPicPr>
          <p:cNvPr id="5" name="Bilde 4">
            <a:extLst>
              <a:ext uri="{FF2B5EF4-FFF2-40B4-BE49-F238E27FC236}">
                <a16:creationId xmlns:a16="http://schemas.microsoft.com/office/drawing/2014/main" id="{56767893-C895-DE69-0CEE-2215390CAAD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21677313" cy="12193588"/>
          </a:xfrm>
          <a:prstGeom prst="rect">
            <a:avLst/>
          </a:prstGeom>
        </p:spPr>
      </p:pic>
      <p:sp>
        <p:nvSpPr>
          <p:cNvPr id="8" name="Plassholder for tekst 7"/>
          <p:cNvSpPr>
            <a:spLocks noGrp="1"/>
          </p:cNvSpPr>
          <p:nvPr>
            <p:ph type="body" sz="quarter" idx="13" hasCustomPrompt="1"/>
          </p:nvPr>
        </p:nvSpPr>
        <p:spPr>
          <a:xfrm>
            <a:off x="1479028" y="3514853"/>
            <a:ext cx="5820133" cy="2581943"/>
          </a:xfrm>
        </p:spPr>
        <p:txBody>
          <a:bodyPr/>
          <a:lstStyle>
            <a:lvl1pPr marL="0" indent="0">
              <a:buNone/>
              <a:defRPr baseline="0">
                <a:solidFill>
                  <a:schemeClr val="bg1"/>
                </a:solidFill>
              </a:defRPr>
            </a:lvl1pPr>
            <a:lvl5pPr>
              <a:defRPr/>
            </a:lvl5pPr>
          </a:lstStyle>
          <a:p>
            <a:pPr lvl="0"/>
            <a:r>
              <a:rPr lang="nb-NO"/>
              <a:t>Takk for meg! Valgfri info / avslutning</a:t>
            </a:r>
          </a:p>
        </p:txBody>
      </p:sp>
      <p:sp>
        <p:nvSpPr>
          <p:cNvPr id="7" name="Plassholder for tekst 10">
            <a:extLst>
              <a:ext uri="{FF2B5EF4-FFF2-40B4-BE49-F238E27FC236}">
                <a16:creationId xmlns:a16="http://schemas.microsoft.com/office/drawing/2014/main" id="{AC52C45F-347E-EAC5-764B-C3C691883EB2}"/>
              </a:ext>
            </a:extLst>
          </p:cNvPr>
          <p:cNvSpPr>
            <a:spLocks noGrp="1"/>
          </p:cNvSpPr>
          <p:nvPr>
            <p:ph type="body" sz="quarter" idx="20" hasCustomPrompt="1"/>
          </p:nvPr>
        </p:nvSpPr>
        <p:spPr>
          <a:xfrm>
            <a:off x="1479025" y="9140905"/>
            <a:ext cx="3783242" cy="314204"/>
          </a:xfrm>
        </p:spPr>
        <p:txBody>
          <a:bodyPr lIns="0" rIns="0" anchor="b">
            <a:noAutofit/>
          </a:bodyPr>
          <a:lstStyle>
            <a:lvl1pPr marL="0" indent="0" algn="l">
              <a:buNone/>
              <a:defRPr sz="1778" b="0" i="0" cap="none" baseline="0">
                <a:solidFill>
                  <a:schemeClr val="bg1"/>
                </a:solidFill>
              </a:defRPr>
            </a:lvl1pPr>
          </a:lstStyle>
          <a:p>
            <a:pPr lvl="0"/>
            <a:r>
              <a:rPr lang="nb-NO"/>
              <a:t>e-post</a:t>
            </a:r>
          </a:p>
        </p:txBody>
      </p:sp>
      <p:sp>
        <p:nvSpPr>
          <p:cNvPr id="10" name="Plassholder for tekst 10">
            <a:extLst>
              <a:ext uri="{FF2B5EF4-FFF2-40B4-BE49-F238E27FC236}">
                <a16:creationId xmlns:a16="http://schemas.microsoft.com/office/drawing/2014/main" id="{7F619827-BE63-0CF6-33EE-9365A3B6259C}"/>
              </a:ext>
            </a:extLst>
          </p:cNvPr>
          <p:cNvSpPr>
            <a:spLocks noGrp="1"/>
          </p:cNvSpPr>
          <p:nvPr>
            <p:ph type="body" sz="quarter" idx="21" hasCustomPrompt="1"/>
          </p:nvPr>
        </p:nvSpPr>
        <p:spPr>
          <a:xfrm>
            <a:off x="1479025" y="9490480"/>
            <a:ext cx="3783242" cy="318902"/>
          </a:xfrm>
        </p:spPr>
        <p:txBody>
          <a:bodyPr lIns="0" rIns="0" anchor="b">
            <a:noAutofit/>
          </a:bodyPr>
          <a:lstStyle>
            <a:lvl1pPr marL="0" indent="0" algn="l">
              <a:buNone/>
              <a:defRPr sz="1778" b="0" i="0" cap="none" baseline="0">
                <a:solidFill>
                  <a:schemeClr val="bg1"/>
                </a:solidFill>
              </a:defRPr>
            </a:lvl1pPr>
          </a:lstStyle>
          <a:p>
            <a:pPr lvl="0"/>
            <a:r>
              <a:rPr lang="nb-NO"/>
              <a:t>telefon</a:t>
            </a:r>
          </a:p>
        </p:txBody>
      </p:sp>
      <p:sp>
        <p:nvSpPr>
          <p:cNvPr id="13" name="Plassholder for tekst 10">
            <a:extLst>
              <a:ext uri="{FF2B5EF4-FFF2-40B4-BE49-F238E27FC236}">
                <a16:creationId xmlns:a16="http://schemas.microsoft.com/office/drawing/2014/main" id="{B4C759E6-D335-EAE7-F27B-69A7B2C1D801}"/>
              </a:ext>
            </a:extLst>
          </p:cNvPr>
          <p:cNvSpPr>
            <a:spLocks noGrp="1"/>
          </p:cNvSpPr>
          <p:nvPr>
            <p:ph type="body" sz="quarter" idx="17" hasCustomPrompt="1"/>
          </p:nvPr>
        </p:nvSpPr>
        <p:spPr>
          <a:xfrm>
            <a:off x="1487495" y="8088582"/>
            <a:ext cx="5811664" cy="431697"/>
          </a:xfrm>
        </p:spPr>
        <p:txBody>
          <a:bodyPr lIns="0" rIns="0">
            <a:noAutofit/>
          </a:bodyPr>
          <a:lstStyle>
            <a:lvl1pPr marL="0" indent="0" algn="l">
              <a:buNone/>
              <a:defRPr sz="1778" b="1" cap="all" baseline="0">
                <a:solidFill>
                  <a:schemeClr val="bg1"/>
                </a:solidFill>
              </a:defRPr>
            </a:lvl1pPr>
          </a:lstStyle>
          <a:p>
            <a:pPr lvl="0"/>
            <a:r>
              <a:rPr lang="nb-NO"/>
              <a:t>Navn </a:t>
            </a:r>
            <a:r>
              <a:rPr lang="nb-NO" err="1"/>
              <a:t>Navnesen</a:t>
            </a:r>
            <a:endParaRPr lang="nb-NO"/>
          </a:p>
        </p:txBody>
      </p:sp>
      <p:sp>
        <p:nvSpPr>
          <p:cNvPr id="14" name="Plassholder for tekst 10">
            <a:extLst>
              <a:ext uri="{FF2B5EF4-FFF2-40B4-BE49-F238E27FC236}">
                <a16:creationId xmlns:a16="http://schemas.microsoft.com/office/drawing/2014/main" id="{8FD809EA-2862-A80B-576F-5CC7DB5CA7BF}"/>
              </a:ext>
            </a:extLst>
          </p:cNvPr>
          <p:cNvSpPr>
            <a:spLocks noGrp="1"/>
          </p:cNvSpPr>
          <p:nvPr>
            <p:ph type="body" sz="quarter" idx="18" hasCustomPrompt="1"/>
          </p:nvPr>
        </p:nvSpPr>
        <p:spPr>
          <a:xfrm>
            <a:off x="1487495" y="8467836"/>
            <a:ext cx="5811664" cy="320851"/>
          </a:xfrm>
        </p:spPr>
        <p:txBody>
          <a:bodyPr lIns="0" rIns="0">
            <a:noAutofit/>
          </a:bodyPr>
          <a:lstStyle>
            <a:lvl1pPr marL="0" indent="0" algn="l">
              <a:buNone/>
              <a:defRPr sz="1778" b="0" i="1" cap="none" baseline="0">
                <a:solidFill>
                  <a:schemeClr val="bg1"/>
                </a:solidFill>
              </a:defRPr>
            </a:lvl1pPr>
          </a:lstStyle>
          <a:p>
            <a:pPr lvl="0"/>
            <a:r>
              <a:rPr lang="nb-NO"/>
              <a:t>Tittel / Rolle</a:t>
            </a:r>
          </a:p>
        </p:txBody>
      </p:sp>
      <p:sp>
        <p:nvSpPr>
          <p:cNvPr id="15" name="Plassholder for tekst 10">
            <a:extLst>
              <a:ext uri="{FF2B5EF4-FFF2-40B4-BE49-F238E27FC236}">
                <a16:creationId xmlns:a16="http://schemas.microsoft.com/office/drawing/2014/main" id="{D6D1B64D-7CFF-AD31-7A63-97C55E5AEFE1}"/>
              </a:ext>
            </a:extLst>
          </p:cNvPr>
          <p:cNvSpPr>
            <a:spLocks noGrp="1"/>
          </p:cNvSpPr>
          <p:nvPr>
            <p:ph type="body" sz="quarter" idx="19" hasCustomPrompt="1"/>
          </p:nvPr>
        </p:nvSpPr>
        <p:spPr>
          <a:xfrm>
            <a:off x="1479025" y="10512066"/>
            <a:ext cx="3783242" cy="431697"/>
          </a:xfrm>
        </p:spPr>
        <p:txBody>
          <a:bodyPr lIns="0" rIns="0" anchor="b">
            <a:noAutofit/>
          </a:bodyPr>
          <a:lstStyle>
            <a:lvl1pPr marL="0" indent="0" algn="l">
              <a:buNone/>
              <a:defRPr sz="1778" b="0" i="0" cap="all" baseline="0">
                <a:solidFill>
                  <a:schemeClr val="bg1"/>
                </a:solidFill>
              </a:defRPr>
            </a:lvl1pPr>
          </a:lstStyle>
          <a:p>
            <a:pPr lvl="0"/>
            <a:r>
              <a:rPr lang="nb-NO"/>
              <a:t>Dato</a:t>
            </a:r>
          </a:p>
        </p:txBody>
      </p:sp>
      <p:sp>
        <p:nvSpPr>
          <p:cNvPr id="2" name="TekstSylinder 1">
            <a:extLst>
              <a:ext uri="{FF2B5EF4-FFF2-40B4-BE49-F238E27FC236}">
                <a16:creationId xmlns:a16="http://schemas.microsoft.com/office/drawing/2014/main" id="{F08145C4-4FA0-9B74-7787-E04344813382}"/>
              </a:ext>
            </a:extLst>
          </p:cNvPr>
          <p:cNvSpPr txBox="1"/>
          <p:nvPr userDrawn="1"/>
        </p:nvSpPr>
        <p:spPr>
          <a:xfrm>
            <a:off x="16644030" y="9989466"/>
            <a:ext cx="3545788" cy="954300"/>
          </a:xfrm>
          <a:prstGeom prst="rect">
            <a:avLst/>
          </a:prstGeom>
          <a:noFill/>
        </p:spPr>
        <p:txBody>
          <a:bodyPr wrap="square" lIns="0" rtlCol="0" anchor="b">
            <a:spAutoFit/>
          </a:bodyPr>
          <a:lstStyle/>
          <a:p>
            <a:r>
              <a:rPr lang="nb-NO" sz="1867">
                <a:solidFill>
                  <a:schemeClr val="bg1"/>
                </a:solidFill>
              </a:rPr>
              <a:t>Forsvarsbygg leverer bygg og anlegg til Forsvaret</a:t>
            </a:r>
            <a:r>
              <a:rPr lang="nb-NO" sz="1867" baseline="0">
                <a:solidFill>
                  <a:schemeClr val="bg1"/>
                </a:solidFill>
              </a:rPr>
              <a:t> i hele landet </a:t>
            </a:r>
            <a:br>
              <a:rPr lang="nb-NO" sz="1867" baseline="0">
                <a:solidFill>
                  <a:schemeClr val="bg1"/>
                </a:solidFill>
              </a:rPr>
            </a:br>
            <a:r>
              <a:rPr lang="nb-NO" sz="1867" baseline="0">
                <a:solidFill>
                  <a:schemeClr val="bg1"/>
                </a:solidFill>
              </a:rPr>
              <a:t>– i fred, krise og krig.</a:t>
            </a:r>
            <a:endParaRPr lang="nb-NO" sz="1867">
              <a:solidFill>
                <a:schemeClr val="bg1"/>
              </a:solidFill>
            </a:endParaRPr>
          </a:p>
        </p:txBody>
      </p:sp>
      <p:pic>
        <p:nvPicPr>
          <p:cNvPr id="3" name="Grafikk 2">
            <a:extLst>
              <a:ext uri="{FF2B5EF4-FFF2-40B4-BE49-F238E27FC236}">
                <a16:creationId xmlns:a16="http://schemas.microsoft.com/office/drawing/2014/main" id="{B430466F-F02F-B8FE-CD17-F42387E81DF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158797" y="11133999"/>
            <a:ext cx="5973245" cy="927694"/>
          </a:xfrm>
          <a:prstGeom prst="rect">
            <a:avLst/>
          </a:prstGeom>
        </p:spPr>
      </p:pic>
    </p:spTree>
    <p:extLst>
      <p:ext uri="{BB962C8B-B14F-4D97-AF65-F5344CB8AC3E}">
        <p14:creationId xmlns:p14="http://schemas.microsoft.com/office/powerpoint/2010/main" val="30363257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FORSIDE NORSK gul_uten bild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09F4869-7DBE-D6C9-D193-D55CAB46C6B6}"/>
              </a:ext>
            </a:extLst>
          </p:cNvPr>
          <p:cNvSpPr/>
          <p:nvPr userDrawn="1"/>
        </p:nvSpPr>
        <p:spPr>
          <a:xfrm>
            <a:off x="619352" y="2043877"/>
            <a:ext cx="20438609" cy="9523096"/>
          </a:xfrm>
          <a:prstGeom prst="rect">
            <a:avLst/>
          </a:prstGeom>
          <a:solidFill>
            <a:srgbClr val="6D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pic>
        <p:nvPicPr>
          <p:cNvPr id="4" name="Bilde 3">
            <a:extLst>
              <a:ext uri="{FF2B5EF4-FFF2-40B4-BE49-F238E27FC236}">
                <a16:creationId xmlns:a16="http://schemas.microsoft.com/office/drawing/2014/main" id="{2106DB7E-312E-C963-4057-844E22E7992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21677313" cy="12193588"/>
          </a:xfrm>
          <a:prstGeom prst="rect">
            <a:avLst/>
          </a:prstGeom>
        </p:spPr>
      </p:pic>
      <p:sp>
        <p:nvSpPr>
          <p:cNvPr id="13" name="Title 1"/>
          <p:cNvSpPr>
            <a:spLocks noGrp="1"/>
          </p:cNvSpPr>
          <p:nvPr>
            <p:ph type="ctrTitle"/>
          </p:nvPr>
        </p:nvSpPr>
        <p:spPr>
          <a:xfrm>
            <a:off x="1487495" y="2377132"/>
            <a:ext cx="7759235" cy="3719665"/>
          </a:xfrm>
        </p:spPr>
        <p:txBody>
          <a:bodyPr rIns="0" anchor="b">
            <a:normAutofit/>
          </a:bodyPr>
          <a:lstStyle>
            <a:lvl1pPr algn="l">
              <a:defRPr sz="7112" b="1">
                <a:solidFill>
                  <a:schemeClr val="bg1"/>
                </a:solidFill>
              </a:defRPr>
            </a:lvl1pPr>
          </a:lstStyle>
          <a:p>
            <a:r>
              <a:rPr lang="nb-NO"/>
              <a:t>Klikk for å redigere tittelstil</a:t>
            </a:r>
            <a:endParaRPr lang="en-US"/>
          </a:p>
        </p:txBody>
      </p:sp>
      <p:sp>
        <p:nvSpPr>
          <p:cNvPr id="22" name="Subtitle 2"/>
          <p:cNvSpPr>
            <a:spLocks noGrp="1"/>
          </p:cNvSpPr>
          <p:nvPr>
            <p:ph type="subTitle" idx="1"/>
          </p:nvPr>
        </p:nvSpPr>
        <p:spPr>
          <a:xfrm>
            <a:off x="1487496" y="6471788"/>
            <a:ext cx="7132624" cy="1328829"/>
          </a:xfrm>
        </p:spPr>
        <p:txBody>
          <a:bodyPr>
            <a:normAutofit/>
          </a:bodyPr>
          <a:lstStyle>
            <a:lvl1pPr marL="0" indent="0" algn="l">
              <a:buNone/>
              <a:defRPr sz="3556">
                <a:solidFill>
                  <a:schemeClr val="bg1"/>
                </a:solidFill>
              </a:defRPr>
            </a:lvl1pPr>
            <a:lvl2pPr marL="812902" indent="0" algn="ctr">
              <a:buNone/>
              <a:defRPr sz="3556"/>
            </a:lvl2pPr>
            <a:lvl3pPr marL="1625803" indent="0" algn="ctr">
              <a:buNone/>
              <a:defRPr sz="3200"/>
            </a:lvl3pPr>
            <a:lvl4pPr marL="2438705" indent="0" algn="ctr">
              <a:buNone/>
              <a:defRPr sz="2845"/>
            </a:lvl4pPr>
            <a:lvl5pPr marL="3251606" indent="0" algn="ctr">
              <a:buNone/>
              <a:defRPr sz="2845"/>
            </a:lvl5pPr>
            <a:lvl6pPr marL="4064508" indent="0" algn="ctr">
              <a:buNone/>
              <a:defRPr sz="2845"/>
            </a:lvl6pPr>
            <a:lvl7pPr marL="4877410" indent="0" algn="ctr">
              <a:buNone/>
              <a:defRPr sz="2845"/>
            </a:lvl7pPr>
            <a:lvl8pPr marL="5690311" indent="0" algn="ctr">
              <a:buNone/>
              <a:defRPr sz="2845"/>
            </a:lvl8pPr>
            <a:lvl9pPr marL="6503213" indent="0" algn="ctr">
              <a:buNone/>
              <a:defRPr sz="2845"/>
            </a:lvl9pPr>
          </a:lstStyle>
          <a:p>
            <a:r>
              <a:rPr lang="nb-NO"/>
              <a:t>Klikk for å redigere undertittelstil i malen</a:t>
            </a:r>
            <a:endParaRPr lang="en-US"/>
          </a:p>
        </p:txBody>
      </p:sp>
      <p:sp>
        <p:nvSpPr>
          <p:cNvPr id="23" name="Plassholder for tekst 10"/>
          <p:cNvSpPr>
            <a:spLocks noGrp="1"/>
          </p:cNvSpPr>
          <p:nvPr>
            <p:ph type="body" sz="quarter" idx="17" hasCustomPrompt="1"/>
          </p:nvPr>
        </p:nvSpPr>
        <p:spPr>
          <a:xfrm>
            <a:off x="1487495" y="8088582"/>
            <a:ext cx="7132627" cy="431697"/>
          </a:xfrm>
        </p:spPr>
        <p:txBody>
          <a:bodyPr lIns="0" rIns="0">
            <a:noAutofit/>
          </a:bodyPr>
          <a:lstStyle>
            <a:lvl1pPr marL="0" indent="0" algn="l">
              <a:buNone/>
              <a:defRPr sz="1778" b="1" cap="all" baseline="0">
                <a:solidFill>
                  <a:schemeClr val="bg1"/>
                </a:solidFill>
              </a:defRPr>
            </a:lvl1pPr>
          </a:lstStyle>
          <a:p>
            <a:pPr lvl="0"/>
            <a:r>
              <a:rPr lang="nb-NO"/>
              <a:t>Navn </a:t>
            </a:r>
            <a:r>
              <a:rPr lang="nb-NO" err="1"/>
              <a:t>Navnesen</a:t>
            </a:r>
            <a:endParaRPr lang="nb-NO"/>
          </a:p>
        </p:txBody>
      </p:sp>
      <p:sp>
        <p:nvSpPr>
          <p:cNvPr id="24" name="Plassholder for tekst 10"/>
          <p:cNvSpPr>
            <a:spLocks noGrp="1"/>
          </p:cNvSpPr>
          <p:nvPr>
            <p:ph type="body" sz="quarter" idx="18" hasCustomPrompt="1"/>
          </p:nvPr>
        </p:nvSpPr>
        <p:spPr>
          <a:xfrm>
            <a:off x="1487495" y="8467836"/>
            <a:ext cx="7132627" cy="320851"/>
          </a:xfrm>
        </p:spPr>
        <p:txBody>
          <a:bodyPr lIns="0" rIns="0">
            <a:noAutofit/>
          </a:bodyPr>
          <a:lstStyle>
            <a:lvl1pPr marL="0" indent="0" algn="l">
              <a:buNone/>
              <a:defRPr sz="1778" b="0" i="1" cap="none" baseline="0">
                <a:solidFill>
                  <a:schemeClr val="bg1"/>
                </a:solidFill>
              </a:defRPr>
            </a:lvl1pPr>
          </a:lstStyle>
          <a:p>
            <a:pPr lvl="0"/>
            <a:r>
              <a:rPr lang="nb-NO"/>
              <a:t>Tittel / Rolle</a:t>
            </a:r>
          </a:p>
        </p:txBody>
      </p:sp>
      <p:sp>
        <p:nvSpPr>
          <p:cNvPr id="2" name="Plassholder for tekst 10">
            <a:extLst>
              <a:ext uri="{FF2B5EF4-FFF2-40B4-BE49-F238E27FC236}">
                <a16:creationId xmlns:a16="http://schemas.microsoft.com/office/drawing/2014/main" id="{D86A70C0-78CA-0B60-0BA0-87232858BE1D}"/>
              </a:ext>
            </a:extLst>
          </p:cNvPr>
          <p:cNvSpPr>
            <a:spLocks noGrp="1"/>
          </p:cNvSpPr>
          <p:nvPr>
            <p:ph type="body" sz="quarter" idx="19" hasCustomPrompt="1"/>
          </p:nvPr>
        </p:nvSpPr>
        <p:spPr>
          <a:xfrm>
            <a:off x="1487494" y="9086824"/>
            <a:ext cx="3783242" cy="431697"/>
          </a:xfrm>
        </p:spPr>
        <p:txBody>
          <a:bodyPr lIns="0" rIns="0" anchor="b">
            <a:noAutofit/>
          </a:bodyPr>
          <a:lstStyle>
            <a:lvl1pPr marL="0" indent="0" algn="l">
              <a:buNone/>
              <a:defRPr sz="1422" b="0" i="0" cap="all" baseline="0">
                <a:solidFill>
                  <a:schemeClr val="bg1"/>
                </a:solidFill>
              </a:defRPr>
            </a:lvl1pPr>
          </a:lstStyle>
          <a:p>
            <a:pPr lvl="0"/>
            <a:r>
              <a:rPr lang="nb-NO"/>
              <a:t>Dato</a:t>
            </a:r>
          </a:p>
        </p:txBody>
      </p:sp>
      <p:pic>
        <p:nvPicPr>
          <p:cNvPr id="6" name="Grafikk 5">
            <a:extLst>
              <a:ext uri="{FF2B5EF4-FFF2-40B4-BE49-F238E27FC236}">
                <a16:creationId xmlns:a16="http://schemas.microsoft.com/office/drawing/2014/main" id="{C3758DF4-D8A8-95DA-2676-AE6002AE560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948977" y="-72806"/>
            <a:ext cx="5467667" cy="2210162"/>
          </a:xfrm>
          <a:prstGeom prst="rect">
            <a:avLst/>
          </a:prstGeom>
        </p:spPr>
      </p:pic>
      <p:sp>
        <p:nvSpPr>
          <p:cNvPr id="8" name="Rektangel 7">
            <a:extLst>
              <a:ext uri="{FF2B5EF4-FFF2-40B4-BE49-F238E27FC236}">
                <a16:creationId xmlns:a16="http://schemas.microsoft.com/office/drawing/2014/main" id="{BD862493-5F42-950A-E479-C9A3CD88922C}"/>
              </a:ext>
            </a:extLst>
          </p:cNvPr>
          <p:cNvSpPr/>
          <p:nvPr userDrawn="1"/>
        </p:nvSpPr>
        <p:spPr>
          <a:xfrm>
            <a:off x="2481482" y="1272840"/>
            <a:ext cx="4214241" cy="502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779"/>
          </a:p>
        </p:txBody>
      </p:sp>
    </p:spTree>
    <p:extLst>
      <p:ext uri="{BB962C8B-B14F-4D97-AF65-F5344CB8AC3E}">
        <p14:creationId xmlns:p14="http://schemas.microsoft.com/office/powerpoint/2010/main" val="334820976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FORSIDE NORSK blå_med bilde">
    <p:spTree>
      <p:nvGrpSpPr>
        <p:cNvPr id="1" name=""/>
        <p:cNvGrpSpPr/>
        <p:nvPr/>
      </p:nvGrpSpPr>
      <p:grpSpPr>
        <a:xfrm>
          <a:off x="0" y="0"/>
          <a:ext cx="0" cy="0"/>
          <a:chOff x="0" y="0"/>
          <a:chExt cx="0" cy="0"/>
        </a:xfrm>
      </p:grpSpPr>
      <p:sp>
        <p:nvSpPr>
          <p:cNvPr id="17" name="Rektangel 16">
            <a:extLst>
              <a:ext uri="{FF2B5EF4-FFF2-40B4-BE49-F238E27FC236}">
                <a16:creationId xmlns:a16="http://schemas.microsoft.com/office/drawing/2014/main" id="{C2B2BE7E-1D17-1A3C-4638-E5F7732554A6}"/>
              </a:ext>
            </a:extLst>
          </p:cNvPr>
          <p:cNvSpPr/>
          <p:nvPr userDrawn="1"/>
        </p:nvSpPr>
        <p:spPr>
          <a:xfrm>
            <a:off x="619352" y="2043877"/>
            <a:ext cx="20438609" cy="95230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pic>
        <p:nvPicPr>
          <p:cNvPr id="3" name="Bilde 2">
            <a:extLst>
              <a:ext uri="{FF2B5EF4-FFF2-40B4-BE49-F238E27FC236}">
                <a16:creationId xmlns:a16="http://schemas.microsoft.com/office/drawing/2014/main" id="{6D87863D-70BF-4B69-BC9E-06B4E5C0420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0838657" cy="12193588"/>
          </a:xfrm>
          <a:prstGeom prst="rect">
            <a:avLst/>
          </a:prstGeom>
        </p:spPr>
      </p:pic>
      <p:sp>
        <p:nvSpPr>
          <p:cNvPr id="6" name="Title 1">
            <a:extLst>
              <a:ext uri="{FF2B5EF4-FFF2-40B4-BE49-F238E27FC236}">
                <a16:creationId xmlns:a16="http://schemas.microsoft.com/office/drawing/2014/main" id="{3B5B7797-50FF-9155-046D-06B7D291B485}"/>
              </a:ext>
            </a:extLst>
          </p:cNvPr>
          <p:cNvSpPr>
            <a:spLocks noGrp="1"/>
          </p:cNvSpPr>
          <p:nvPr>
            <p:ph type="ctrTitle"/>
          </p:nvPr>
        </p:nvSpPr>
        <p:spPr>
          <a:xfrm>
            <a:off x="1487495" y="2377132"/>
            <a:ext cx="7759235" cy="3719665"/>
          </a:xfrm>
        </p:spPr>
        <p:txBody>
          <a:bodyPr rIns="0" anchor="b">
            <a:normAutofit/>
          </a:bodyPr>
          <a:lstStyle>
            <a:lvl1pPr algn="l">
              <a:defRPr sz="7112" b="1">
                <a:solidFill>
                  <a:schemeClr val="tx1"/>
                </a:solidFill>
              </a:defRPr>
            </a:lvl1pPr>
          </a:lstStyle>
          <a:p>
            <a:r>
              <a:rPr lang="nb-NO"/>
              <a:t>Klikk for å redigere tittelstil</a:t>
            </a:r>
            <a:endParaRPr lang="en-US"/>
          </a:p>
        </p:txBody>
      </p:sp>
      <p:sp>
        <p:nvSpPr>
          <p:cNvPr id="7" name="Subtitle 2">
            <a:extLst>
              <a:ext uri="{FF2B5EF4-FFF2-40B4-BE49-F238E27FC236}">
                <a16:creationId xmlns:a16="http://schemas.microsoft.com/office/drawing/2014/main" id="{8D54AA11-8CAC-04C2-C144-DAAE85C85D48}"/>
              </a:ext>
            </a:extLst>
          </p:cNvPr>
          <p:cNvSpPr>
            <a:spLocks noGrp="1"/>
          </p:cNvSpPr>
          <p:nvPr>
            <p:ph type="subTitle" idx="1"/>
          </p:nvPr>
        </p:nvSpPr>
        <p:spPr>
          <a:xfrm>
            <a:off x="1487496" y="6471788"/>
            <a:ext cx="7132624" cy="1328829"/>
          </a:xfrm>
        </p:spPr>
        <p:txBody>
          <a:bodyPr>
            <a:normAutofit/>
          </a:bodyPr>
          <a:lstStyle>
            <a:lvl1pPr marL="0" indent="0" algn="l">
              <a:buNone/>
              <a:defRPr sz="3556">
                <a:solidFill>
                  <a:schemeClr val="tx1"/>
                </a:solidFill>
              </a:defRPr>
            </a:lvl1pPr>
            <a:lvl2pPr marL="812902" indent="0" algn="ctr">
              <a:buNone/>
              <a:defRPr sz="3556"/>
            </a:lvl2pPr>
            <a:lvl3pPr marL="1625803" indent="0" algn="ctr">
              <a:buNone/>
              <a:defRPr sz="3200"/>
            </a:lvl3pPr>
            <a:lvl4pPr marL="2438705" indent="0" algn="ctr">
              <a:buNone/>
              <a:defRPr sz="2845"/>
            </a:lvl4pPr>
            <a:lvl5pPr marL="3251606" indent="0" algn="ctr">
              <a:buNone/>
              <a:defRPr sz="2845"/>
            </a:lvl5pPr>
            <a:lvl6pPr marL="4064508" indent="0" algn="ctr">
              <a:buNone/>
              <a:defRPr sz="2845"/>
            </a:lvl6pPr>
            <a:lvl7pPr marL="4877410" indent="0" algn="ctr">
              <a:buNone/>
              <a:defRPr sz="2845"/>
            </a:lvl7pPr>
            <a:lvl8pPr marL="5690311" indent="0" algn="ctr">
              <a:buNone/>
              <a:defRPr sz="2845"/>
            </a:lvl8pPr>
            <a:lvl9pPr marL="6503213" indent="0" algn="ctr">
              <a:buNone/>
              <a:defRPr sz="2845"/>
            </a:lvl9pPr>
          </a:lstStyle>
          <a:p>
            <a:r>
              <a:rPr lang="nb-NO"/>
              <a:t>Klikk for å redigere undertittelstil i malen</a:t>
            </a:r>
            <a:endParaRPr lang="en-US"/>
          </a:p>
        </p:txBody>
      </p:sp>
      <p:sp>
        <p:nvSpPr>
          <p:cNvPr id="8" name="Plassholder for tekst 10">
            <a:extLst>
              <a:ext uri="{FF2B5EF4-FFF2-40B4-BE49-F238E27FC236}">
                <a16:creationId xmlns:a16="http://schemas.microsoft.com/office/drawing/2014/main" id="{7BD9E431-8867-04B1-3286-D1E4D706F7C3}"/>
              </a:ext>
            </a:extLst>
          </p:cNvPr>
          <p:cNvSpPr>
            <a:spLocks noGrp="1"/>
          </p:cNvSpPr>
          <p:nvPr>
            <p:ph type="body" sz="quarter" idx="17" hasCustomPrompt="1"/>
          </p:nvPr>
        </p:nvSpPr>
        <p:spPr>
          <a:xfrm>
            <a:off x="1487495" y="8088582"/>
            <a:ext cx="7132627" cy="431697"/>
          </a:xfrm>
        </p:spPr>
        <p:txBody>
          <a:bodyPr lIns="0" rIns="0">
            <a:noAutofit/>
          </a:bodyPr>
          <a:lstStyle>
            <a:lvl1pPr marL="0" indent="0" algn="l">
              <a:buNone/>
              <a:defRPr sz="1778" b="1" cap="all" baseline="0">
                <a:solidFill>
                  <a:schemeClr val="tx1"/>
                </a:solidFill>
              </a:defRPr>
            </a:lvl1pPr>
          </a:lstStyle>
          <a:p>
            <a:pPr lvl="0"/>
            <a:r>
              <a:rPr lang="nb-NO"/>
              <a:t>Navn </a:t>
            </a:r>
            <a:r>
              <a:rPr lang="nb-NO" err="1"/>
              <a:t>Navnesen</a:t>
            </a:r>
            <a:endParaRPr lang="nb-NO"/>
          </a:p>
        </p:txBody>
      </p:sp>
      <p:sp>
        <p:nvSpPr>
          <p:cNvPr id="9" name="Plassholder for tekst 10">
            <a:extLst>
              <a:ext uri="{FF2B5EF4-FFF2-40B4-BE49-F238E27FC236}">
                <a16:creationId xmlns:a16="http://schemas.microsoft.com/office/drawing/2014/main" id="{3DC06E03-0307-EB70-A10F-1503A14D1C7C}"/>
              </a:ext>
            </a:extLst>
          </p:cNvPr>
          <p:cNvSpPr>
            <a:spLocks noGrp="1"/>
          </p:cNvSpPr>
          <p:nvPr>
            <p:ph type="body" sz="quarter" idx="18" hasCustomPrompt="1"/>
          </p:nvPr>
        </p:nvSpPr>
        <p:spPr>
          <a:xfrm>
            <a:off x="1487495" y="8467836"/>
            <a:ext cx="7132627" cy="320851"/>
          </a:xfrm>
        </p:spPr>
        <p:txBody>
          <a:bodyPr lIns="0" rIns="0">
            <a:noAutofit/>
          </a:bodyPr>
          <a:lstStyle>
            <a:lvl1pPr marL="0" indent="0" algn="l">
              <a:buNone/>
              <a:defRPr sz="1778" b="0" i="1" cap="none" baseline="0">
                <a:solidFill>
                  <a:schemeClr val="tx1"/>
                </a:solidFill>
              </a:defRPr>
            </a:lvl1pPr>
          </a:lstStyle>
          <a:p>
            <a:pPr lvl="0"/>
            <a:r>
              <a:rPr lang="nb-NO"/>
              <a:t>Tittel / Rolle</a:t>
            </a:r>
          </a:p>
        </p:txBody>
      </p:sp>
      <p:sp>
        <p:nvSpPr>
          <p:cNvPr id="10" name="Plassholder for tekst 10">
            <a:extLst>
              <a:ext uri="{FF2B5EF4-FFF2-40B4-BE49-F238E27FC236}">
                <a16:creationId xmlns:a16="http://schemas.microsoft.com/office/drawing/2014/main" id="{857AD284-9C21-75AC-6DAC-A9AF9A9B83A8}"/>
              </a:ext>
            </a:extLst>
          </p:cNvPr>
          <p:cNvSpPr>
            <a:spLocks noGrp="1"/>
          </p:cNvSpPr>
          <p:nvPr>
            <p:ph type="body" sz="quarter" idx="19" hasCustomPrompt="1"/>
          </p:nvPr>
        </p:nvSpPr>
        <p:spPr>
          <a:xfrm>
            <a:off x="1487494" y="9086824"/>
            <a:ext cx="3783242" cy="431697"/>
          </a:xfrm>
        </p:spPr>
        <p:txBody>
          <a:bodyPr lIns="0" rIns="0" anchor="b">
            <a:noAutofit/>
          </a:bodyPr>
          <a:lstStyle>
            <a:lvl1pPr marL="0" indent="0" algn="l">
              <a:buNone/>
              <a:defRPr sz="1422" b="0" i="0" cap="all" baseline="0">
                <a:solidFill>
                  <a:schemeClr val="tx1"/>
                </a:solidFill>
              </a:defRPr>
            </a:lvl1pPr>
          </a:lstStyle>
          <a:p>
            <a:pPr lvl="0"/>
            <a:r>
              <a:rPr lang="nb-NO"/>
              <a:t>Dato</a:t>
            </a:r>
          </a:p>
        </p:txBody>
      </p:sp>
      <p:sp>
        <p:nvSpPr>
          <p:cNvPr id="11" name="Plassholder for bilde 6">
            <a:extLst>
              <a:ext uri="{FF2B5EF4-FFF2-40B4-BE49-F238E27FC236}">
                <a16:creationId xmlns:a16="http://schemas.microsoft.com/office/drawing/2014/main" id="{F180DB9E-77C8-3385-5FA7-C147D360D590}"/>
              </a:ext>
            </a:extLst>
          </p:cNvPr>
          <p:cNvSpPr>
            <a:spLocks noGrp="1"/>
          </p:cNvSpPr>
          <p:nvPr>
            <p:ph type="pic" sz="quarter" idx="14"/>
          </p:nvPr>
        </p:nvSpPr>
        <p:spPr>
          <a:xfrm>
            <a:off x="10838657" y="2926461"/>
            <a:ext cx="9351163" cy="6117117"/>
          </a:xfrm>
        </p:spPr>
        <p:txBody>
          <a:bodyPr/>
          <a:lstStyle>
            <a:lvl1pPr>
              <a:defRPr>
                <a:solidFill>
                  <a:schemeClr val="tx1"/>
                </a:solidFill>
              </a:defRPr>
            </a:lvl1pPr>
          </a:lstStyle>
          <a:p>
            <a:r>
              <a:rPr lang="nb-NO"/>
              <a:t>Klikk på ikonet for å legge til et bilde</a:t>
            </a:r>
          </a:p>
        </p:txBody>
      </p:sp>
      <p:sp>
        <p:nvSpPr>
          <p:cNvPr id="12" name="Plassholder for tekst 10">
            <a:extLst>
              <a:ext uri="{FF2B5EF4-FFF2-40B4-BE49-F238E27FC236}">
                <a16:creationId xmlns:a16="http://schemas.microsoft.com/office/drawing/2014/main" id="{F56B6452-8D9D-DF6E-5799-DD27B41C0B0B}"/>
              </a:ext>
            </a:extLst>
          </p:cNvPr>
          <p:cNvSpPr>
            <a:spLocks noGrp="1"/>
          </p:cNvSpPr>
          <p:nvPr>
            <p:ph type="body" sz="quarter" idx="20" hasCustomPrompt="1"/>
          </p:nvPr>
        </p:nvSpPr>
        <p:spPr>
          <a:xfrm>
            <a:off x="16478146" y="9204466"/>
            <a:ext cx="3711673" cy="1151617"/>
          </a:xfrm>
        </p:spPr>
        <p:txBody>
          <a:bodyPr lIns="0" rIns="0">
            <a:noAutofit/>
          </a:bodyPr>
          <a:lstStyle>
            <a:lvl1pPr marL="0" indent="0" algn="r">
              <a:buNone/>
              <a:defRPr sz="1422">
                <a:solidFill>
                  <a:schemeClr val="tx1"/>
                </a:solidFill>
              </a:defRPr>
            </a:lvl1pPr>
          </a:lstStyle>
          <a:p>
            <a:pPr lvl="0"/>
            <a:r>
              <a:rPr lang="nb-NO"/>
              <a:t>Bildetekst og fotokreditering</a:t>
            </a:r>
            <a:br>
              <a:rPr lang="nb-NO"/>
            </a:br>
            <a:endParaRPr lang="nb-NO"/>
          </a:p>
        </p:txBody>
      </p:sp>
      <p:pic>
        <p:nvPicPr>
          <p:cNvPr id="26" name="Grafikk 25">
            <a:extLst>
              <a:ext uri="{FF2B5EF4-FFF2-40B4-BE49-F238E27FC236}">
                <a16:creationId xmlns:a16="http://schemas.microsoft.com/office/drawing/2014/main" id="{73BAD5C2-75E8-3F17-D10E-E317E3E0C00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948977" y="-72806"/>
            <a:ext cx="5467667" cy="2210162"/>
          </a:xfrm>
          <a:prstGeom prst="rect">
            <a:avLst/>
          </a:prstGeom>
        </p:spPr>
      </p:pic>
      <p:sp>
        <p:nvSpPr>
          <p:cNvPr id="4" name="Rektangel 3">
            <a:extLst>
              <a:ext uri="{FF2B5EF4-FFF2-40B4-BE49-F238E27FC236}">
                <a16:creationId xmlns:a16="http://schemas.microsoft.com/office/drawing/2014/main" id="{D4AB3AA4-ACDA-EEC4-70D5-0B7D76713C1C}"/>
              </a:ext>
            </a:extLst>
          </p:cNvPr>
          <p:cNvSpPr/>
          <p:nvPr userDrawn="1"/>
        </p:nvSpPr>
        <p:spPr>
          <a:xfrm>
            <a:off x="2481482" y="1272840"/>
            <a:ext cx="4214241" cy="502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779"/>
          </a:p>
        </p:txBody>
      </p:sp>
    </p:spTree>
    <p:extLst>
      <p:ext uri="{BB962C8B-B14F-4D97-AF65-F5344CB8AC3E}">
        <p14:creationId xmlns:p14="http://schemas.microsoft.com/office/powerpoint/2010/main" val="16147853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FORSIDE NORSK gul_med bilde">
    <p:spTree>
      <p:nvGrpSpPr>
        <p:cNvPr id="1" name=""/>
        <p:cNvGrpSpPr/>
        <p:nvPr/>
      </p:nvGrpSpPr>
      <p:grpSpPr>
        <a:xfrm>
          <a:off x="0" y="0"/>
          <a:ext cx="0" cy="0"/>
          <a:chOff x="0" y="0"/>
          <a:chExt cx="0" cy="0"/>
        </a:xfrm>
      </p:grpSpPr>
      <p:sp>
        <p:nvSpPr>
          <p:cNvPr id="17" name="Rektangel 16">
            <a:extLst>
              <a:ext uri="{FF2B5EF4-FFF2-40B4-BE49-F238E27FC236}">
                <a16:creationId xmlns:a16="http://schemas.microsoft.com/office/drawing/2014/main" id="{C2B2BE7E-1D17-1A3C-4638-E5F7732554A6}"/>
              </a:ext>
            </a:extLst>
          </p:cNvPr>
          <p:cNvSpPr/>
          <p:nvPr userDrawn="1"/>
        </p:nvSpPr>
        <p:spPr>
          <a:xfrm>
            <a:off x="619352" y="2043877"/>
            <a:ext cx="20438609" cy="9523096"/>
          </a:xfrm>
          <a:prstGeom prst="rect">
            <a:avLst/>
          </a:prstGeom>
          <a:solidFill>
            <a:srgbClr val="6D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pic>
        <p:nvPicPr>
          <p:cNvPr id="5" name="Bilde 4">
            <a:extLst>
              <a:ext uri="{FF2B5EF4-FFF2-40B4-BE49-F238E27FC236}">
                <a16:creationId xmlns:a16="http://schemas.microsoft.com/office/drawing/2014/main" id="{66848EFA-52B4-9A07-B933-317D3ACBC95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0838657" cy="12193588"/>
          </a:xfrm>
          <a:prstGeom prst="rect">
            <a:avLst/>
          </a:prstGeom>
        </p:spPr>
      </p:pic>
      <p:sp>
        <p:nvSpPr>
          <p:cNvPr id="13" name="Title 1"/>
          <p:cNvSpPr>
            <a:spLocks noGrp="1"/>
          </p:cNvSpPr>
          <p:nvPr>
            <p:ph type="ctrTitle"/>
          </p:nvPr>
        </p:nvSpPr>
        <p:spPr>
          <a:xfrm>
            <a:off x="1487495" y="2377132"/>
            <a:ext cx="7759235" cy="3719665"/>
          </a:xfrm>
        </p:spPr>
        <p:txBody>
          <a:bodyPr rIns="0" anchor="b">
            <a:normAutofit/>
          </a:bodyPr>
          <a:lstStyle>
            <a:lvl1pPr algn="l">
              <a:defRPr sz="7112" b="1">
                <a:solidFill>
                  <a:schemeClr val="bg1"/>
                </a:solidFill>
              </a:defRPr>
            </a:lvl1pPr>
          </a:lstStyle>
          <a:p>
            <a:r>
              <a:rPr lang="nb-NO"/>
              <a:t>Klikk for å redigere tittelstil</a:t>
            </a:r>
            <a:endParaRPr lang="en-US"/>
          </a:p>
        </p:txBody>
      </p:sp>
      <p:sp>
        <p:nvSpPr>
          <p:cNvPr id="22" name="Subtitle 2"/>
          <p:cNvSpPr>
            <a:spLocks noGrp="1"/>
          </p:cNvSpPr>
          <p:nvPr>
            <p:ph type="subTitle" idx="1"/>
          </p:nvPr>
        </p:nvSpPr>
        <p:spPr>
          <a:xfrm>
            <a:off x="1487496" y="6471788"/>
            <a:ext cx="7132624" cy="1328829"/>
          </a:xfrm>
        </p:spPr>
        <p:txBody>
          <a:bodyPr>
            <a:normAutofit/>
          </a:bodyPr>
          <a:lstStyle>
            <a:lvl1pPr marL="0" indent="0" algn="l">
              <a:buNone/>
              <a:defRPr sz="3556">
                <a:solidFill>
                  <a:schemeClr val="bg1"/>
                </a:solidFill>
              </a:defRPr>
            </a:lvl1pPr>
            <a:lvl2pPr marL="812902" indent="0" algn="ctr">
              <a:buNone/>
              <a:defRPr sz="3556"/>
            </a:lvl2pPr>
            <a:lvl3pPr marL="1625803" indent="0" algn="ctr">
              <a:buNone/>
              <a:defRPr sz="3200"/>
            </a:lvl3pPr>
            <a:lvl4pPr marL="2438705" indent="0" algn="ctr">
              <a:buNone/>
              <a:defRPr sz="2845"/>
            </a:lvl4pPr>
            <a:lvl5pPr marL="3251606" indent="0" algn="ctr">
              <a:buNone/>
              <a:defRPr sz="2845"/>
            </a:lvl5pPr>
            <a:lvl6pPr marL="4064508" indent="0" algn="ctr">
              <a:buNone/>
              <a:defRPr sz="2845"/>
            </a:lvl6pPr>
            <a:lvl7pPr marL="4877410" indent="0" algn="ctr">
              <a:buNone/>
              <a:defRPr sz="2845"/>
            </a:lvl7pPr>
            <a:lvl8pPr marL="5690311" indent="0" algn="ctr">
              <a:buNone/>
              <a:defRPr sz="2845"/>
            </a:lvl8pPr>
            <a:lvl9pPr marL="6503213" indent="0" algn="ctr">
              <a:buNone/>
              <a:defRPr sz="2845"/>
            </a:lvl9pPr>
          </a:lstStyle>
          <a:p>
            <a:r>
              <a:rPr lang="nb-NO"/>
              <a:t>Klikk for å redigere undertittelstil i malen</a:t>
            </a:r>
            <a:endParaRPr lang="en-US"/>
          </a:p>
        </p:txBody>
      </p:sp>
      <p:sp>
        <p:nvSpPr>
          <p:cNvPr id="23" name="Plassholder for tekst 10"/>
          <p:cNvSpPr>
            <a:spLocks noGrp="1"/>
          </p:cNvSpPr>
          <p:nvPr>
            <p:ph type="body" sz="quarter" idx="17" hasCustomPrompt="1"/>
          </p:nvPr>
        </p:nvSpPr>
        <p:spPr>
          <a:xfrm>
            <a:off x="1487495" y="8088582"/>
            <a:ext cx="7132627" cy="431697"/>
          </a:xfrm>
        </p:spPr>
        <p:txBody>
          <a:bodyPr lIns="0" rIns="0">
            <a:noAutofit/>
          </a:bodyPr>
          <a:lstStyle>
            <a:lvl1pPr marL="0" indent="0" algn="l">
              <a:buNone/>
              <a:defRPr sz="1778" b="1" cap="all" baseline="0">
                <a:solidFill>
                  <a:schemeClr val="bg1"/>
                </a:solidFill>
              </a:defRPr>
            </a:lvl1pPr>
          </a:lstStyle>
          <a:p>
            <a:pPr lvl="0"/>
            <a:r>
              <a:rPr lang="nb-NO"/>
              <a:t>Navn </a:t>
            </a:r>
            <a:r>
              <a:rPr lang="nb-NO" err="1"/>
              <a:t>Navnesen</a:t>
            </a:r>
            <a:endParaRPr lang="nb-NO"/>
          </a:p>
        </p:txBody>
      </p:sp>
      <p:sp>
        <p:nvSpPr>
          <p:cNvPr id="24" name="Plassholder for tekst 10"/>
          <p:cNvSpPr>
            <a:spLocks noGrp="1"/>
          </p:cNvSpPr>
          <p:nvPr>
            <p:ph type="body" sz="quarter" idx="18" hasCustomPrompt="1"/>
          </p:nvPr>
        </p:nvSpPr>
        <p:spPr>
          <a:xfrm>
            <a:off x="1487495" y="8467836"/>
            <a:ext cx="7132627" cy="320851"/>
          </a:xfrm>
        </p:spPr>
        <p:txBody>
          <a:bodyPr lIns="0" rIns="0">
            <a:noAutofit/>
          </a:bodyPr>
          <a:lstStyle>
            <a:lvl1pPr marL="0" indent="0" algn="l">
              <a:buNone/>
              <a:defRPr sz="1778" b="0" i="1" cap="none" baseline="0">
                <a:solidFill>
                  <a:schemeClr val="bg1"/>
                </a:solidFill>
              </a:defRPr>
            </a:lvl1pPr>
          </a:lstStyle>
          <a:p>
            <a:pPr lvl="0"/>
            <a:r>
              <a:rPr lang="nb-NO"/>
              <a:t>Tittel / Rolle</a:t>
            </a:r>
          </a:p>
        </p:txBody>
      </p:sp>
      <p:sp>
        <p:nvSpPr>
          <p:cNvPr id="2" name="Plassholder for tekst 10">
            <a:extLst>
              <a:ext uri="{FF2B5EF4-FFF2-40B4-BE49-F238E27FC236}">
                <a16:creationId xmlns:a16="http://schemas.microsoft.com/office/drawing/2014/main" id="{D86A70C0-78CA-0B60-0BA0-87232858BE1D}"/>
              </a:ext>
            </a:extLst>
          </p:cNvPr>
          <p:cNvSpPr>
            <a:spLocks noGrp="1"/>
          </p:cNvSpPr>
          <p:nvPr>
            <p:ph type="body" sz="quarter" idx="19" hasCustomPrompt="1"/>
          </p:nvPr>
        </p:nvSpPr>
        <p:spPr>
          <a:xfrm>
            <a:off x="1487494" y="9086824"/>
            <a:ext cx="3783242" cy="431697"/>
          </a:xfrm>
        </p:spPr>
        <p:txBody>
          <a:bodyPr lIns="0" rIns="0" anchor="b">
            <a:noAutofit/>
          </a:bodyPr>
          <a:lstStyle>
            <a:lvl1pPr marL="0" indent="0" algn="l">
              <a:buNone/>
              <a:defRPr sz="1422" b="0" i="0" cap="all" baseline="0">
                <a:solidFill>
                  <a:schemeClr val="bg1"/>
                </a:solidFill>
              </a:defRPr>
            </a:lvl1pPr>
          </a:lstStyle>
          <a:p>
            <a:pPr lvl="0"/>
            <a:r>
              <a:rPr lang="nb-NO"/>
              <a:t>Dato</a:t>
            </a:r>
          </a:p>
        </p:txBody>
      </p:sp>
      <p:sp>
        <p:nvSpPr>
          <p:cNvPr id="3" name="Plassholder for bilde 6">
            <a:extLst>
              <a:ext uri="{FF2B5EF4-FFF2-40B4-BE49-F238E27FC236}">
                <a16:creationId xmlns:a16="http://schemas.microsoft.com/office/drawing/2014/main" id="{C5407FC6-8302-4E42-F139-88A68C0C5C6F}"/>
              </a:ext>
            </a:extLst>
          </p:cNvPr>
          <p:cNvSpPr>
            <a:spLocks noGrp="1"/>
          </p:cNvSpPr>
          <p:nvPr>
            <p:ph type="pic" sz="quarter" idx="14"/>
          </p:nvPr>
        </p:nvSpPr>
        <p:spPr>
          <a:xfrm>
            <a:off x="10838657" y="2926461"/>
            <a:ext cx="9351163" cy="6117117"/>
          </a:xfrm>
        </p:spPr>
        <p:txBody>
          <a:bodyPr/>
          <a:lstStyle>
            <a:lvl1pPr>
              <a:defRPr>
                <a:solidFill>
                  <a:schemeClr val="bg1"/>
                </a:solidFill>
              </a:defRPr>
            </a:lvl1pPr>
          </a:lstStyle>
          <a:p>
            <a:r>
              <a:rPr lang="nb-NO"/>
              <a:t>Klikk på ikonet for å legge til et bilde</a:t>
            </a:r>
          </a:p>
        </p:txBody>
      </p:sp>
      <p:sp>
        <p:nvSpPr>
          <p:cNvPr id="4" name="Plassholder for tekst 10">
            <a:extLst>
              <a:ext uri="{FF2B5EF4-FFF2-40B4-BE49-F238E27FC236}">
                <a16:creationId xmlns:a16="http://schemas.microsoft.com/office/drawing/2014/main" id="{40E6A431-46A4-4319-B8FA-0FE915E816A9}"/>
              </a:ext>
            </a:extLst>
          </p:cNvPr>
          <p:cNvSpPr>
            <a:spLocks noGrp="1"/>
          </p:cNvSpPr>
          <p:nvPr>
            <p:ph type="body" sz="quarter" idx="20" hasCustomPrompt="1"/>
          </p:nvPr>
        </p:nvSpPr>
        <p:spPr>
          <a:xfrm>
            <a:off x="16478146" y="9204466"/>
            <a:ext cx="3711673" cy="1151617"/>
          </a:xfrm>
        </p:spPr>
        <p:txBody>
          <a:bodyPr lIns="0" rIns="0">
            <a:noAutofit/>
          </a:bodyPr>
          <a:lstStyle>
            <a:lvl1pPr marL="0" indent="0" algn="r">
              <a:buNone/>
              <a:defRPr sz="1422">
                <a:solidFill>
                  <a:schemeClr val="bg1"/>
                </a:solidFill>
              </a:defRPr>
            </a:lvl1pPr>
          </a:lstStyle>
          <a:p>
            <a:pPr lvl="0"/>
            <a:r>
              <a:rPr lang="nb-NO"/>
              <a:t>Bildetekst og fotokreditering</a:t>
            </a:r>
            <a:br>
              <a:rPr lang="nb-NO"/>
            </a:br>
            <a:endParaRPr lang="nb-NO"/>
          </a:p>
        </p:txBody>
      </p:sp>
      <p:pic>
        <p:nvPicPr>
          <p:cNvPr id="6" name="Grafikk 5">
            <a:extLst>
              <a:ext uri="{FF2B5EF4-FFF2-40B4-BE49-F238E27FC236}">
                <a16:creationId xmlns:a16="http://schemas.microsoft.com/office/drawing/2014/main" id="{DE63E3B7-6705-FDD9-2CE3-6719FE9B7C50}"/>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948977" y="-72806"/>
            <a:ext cx="5467667" cy="2210162"/>
          </a:xfrm>
          <a:prstGeom prst="rect">
            <a:avLst/>
          </a:prstGeom>
        </p:spPr>
      </p:pic>
      <p:sp>
        <p:nvSpPr>
          <p:cNvPr id="8" name="Rektangel 7">
            <a:extLst>
              <a:ext uri="{FF2B5EF4-FFF2-40B4-BE49-F238E27FC236}">
                <a16:creationId xmlns:a16="http://schemas.microsoft.com/office/drawing/2014/main" id="{EF3150E9-D6FA-A0E4-373E-0BE82576187B}"/>
              </a:ext>
            </a:extLst>
          </p:cNvPr>
          <p:cNvSpPr/>
          <p:nvPr userDrawn="1"/>
        </p:nvSpPr>
        <p:spPr>
          <a:xfrm>
            <a:off x="2481482" y="1272840"/>
            <a:ext cx="4214241" cy="502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779"/>
          </a:p>
        </p:txBody>
      </p:sp>
    </p:spTree>
    <p:extLst>
      <p:ext uri="{BB962C8B-B14F-4D97-AF65-F5344CB8AC3E}">
        <p14:creationId xmlns:p14="http://schemas.microsoft.com/office/powerpoint/2010/main" val="21450873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FORSIDE ENGELSK gul_uten bilde">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B00A2280-44C4-6A87-82AB-5B669BB05E8F}"/>
              </a:ext>
            </a:extLst>
          </p:cNvPr>
          <p:cNvSpPr/>
          <p:nvPr userDrawn="1"/>
        </p:nvSpPr>
        <p:spPr>
          <a:xfrm>
            <a:off x="619352" y="2043877"/>
            <a:ext cx="20438609" cy="9523096"/>
          </a:xfrm>
          <a:prstGeom prst="rect">
            <a:avLst/>
          </a:prstGeom>
          <a:solidFill>
            <a:srgbClr val="6D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pic>
        <p:nvPicPr>
          <p:cNvPr id="3" name="Bilde 2">
            <a:extLst>
              <a:ext uri="{FF2B5EF4-FFF2-40B4-BE49-F238E27FC236}">
                <a16:creationId xmlns:a16="http://schemas.microsoft.com/office/drawing/2014/main" id="{6AB76C36-EE0C-78BC-6356-2F463948EDD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21677313" cy="12193588"/>
          </a:xfrm>
          <a:prstGeom prst="rect">
            <a:avLst/>
          </a:prstGeom>
        </p:spPr>
      </p:pic>
      <p:sp>
        <p:nvSpPr>
          <p:cNvPr id="13" name="Title 1"/>
          <p:cNvSpPr>
            <a:spLocks noGrp="1"/>
          </p:cNvSpPr>
          <p:nvPr>
            <p:ph type="ctrTitle"/>
          </p:nvPr>
        </p:nvSpPr>
        <p:spPr>
          <a:xfrm>
            <a:off x="1487495" y="2377132"/>
            <a:ext cx="7759235" cy="3719665"/>
          </a:xfrm>
        </p:spPr>
        <p:txBody>
          <a:bodyPr rIns="0" anchor="b">
            <a:normAutofit/>
          </a:bodyPr>
          <a:lstStyle>
            <a:lvl1pPr algn="l">
              <a:defRPr sz="7112" b="1">
                <a:solidFill>
                  <a:schemeClr val="bg1"/>
                </a:solidFill>
              </a:defRPr>
            </a:lvl1pPr>
          </a:lstStyle>
          <a:p>
            <a:r>
              <a:rPr lang="nb-NO"/>
              <a:t>Klikk for å redigere tittelstil</a:t>
            </a:r>
            <a:endParaRPr lang="en-US"/>
          </a:p>
        </p:txBody>
      </p:sp>
      <p:sp>
        <p:nvSpPr>
          <p:cNvPr id="22" name="Subtitle 2"/>
          <p:cNvSpPr>
            <a:spLocks noGrp="1"/>
          </p:cNvSpPr>
          <p:nvPr>
            <p:ph type="subTitle" idx="1"/>
          </p:nvPr>
        </p:nvSpPr>
        <p:spPr>
          <a:xfrm>
            <a:off x="1487496" y="6471788"/>
            <a:ext cx="7132624" cy="1328829"/>
          </a:xfrm>
        </p:spPr>
        <p:txBody>
          <a:bodyPr>
            <a:normAutofit/>
          </a:bodyPr>
          <a:lstStyle>
            <a:lvl1pPr marL="0" indent="0" algn="l">
              <a:buNone/>
              <a:defRPr sz="3556">
                <a:solidFill>
                  <a:schemeClr val="bg1"/>
                </a:solidFill>
              </a:defRPr>
            </a:lvl1pPr>
            <a:lvl2pPr marL="812902" indent="0" algn="ctr">
              <a:buNone/>
              <a:defRPr sz="3556"/>
            </a:lvl2pPr>
            <a:lvl3pPr marL="1625803" indent="0" algn="ctr">
              <a:buNone/>
              <a:defRPr sz="3200"/>
            </a:lvl3pPr>
            <a:lvl4pPr marL="2438705" indent="0" algn="ctr">
              <a:buNone/>
              <a:defRPr sz="2845"/>
            </a:lvl4pPr>
            <a:lvl5pPr marL="3251606" indent="0" algn="ctr">
              <a:buNone/>
              <a:defRPr sz="2845"/>
            </a:lvl5pPr>
            <a:lvl6pPr marL="4064508" indent="0" algn="ctr">
              <a:buNone/>
              <a:defRPr sz="2845"/>
            </a:lvl6pPr>
            <a:lvl7pPr marL="4877410" indent="0" algn="ctr">
              <a:buNone/>
              <a:defRPr sz="2845"/>
            </a:lvl7pPr>
            <a:lvl8pPr marL="5690311" indent="0" algn="ctr">
              <a:buNone/>
              <a:defRPr sz="2845"/>
            </a:lvl8pPr>
            <a:lvl9pPr marL="6503213" indent="0" algn="ctr">
              <a:buNone/>
              <a:defRPr sz="2845"/>
            </a:lvl9pPr>
          </a:lstStyle>
          <a:p>
            <a:r>
              <a:rPr lang="nb-NO"/>
              <a:t>Klikk for å redigere undertittelstil i malen</a:t>
            </a:r>
            <a:endParaRPr lang="en-US"/>
          </a:p>
        </p:txBody>
      </p:sp>
      <p:sp>
        <p:nvSpPr>
          <p:cNvPr id="23" name="Plassholder for tekst 10"/>
          <p:cNvSpPr>
            <a:spLocks noGrp="1"/>
          </p:cNvSpPr>
          <p:nvPr>
            <p:ph type="body" sz="quarter" idx="17" hasCustomPrompt="1"/>
          </p:nvPr>
        </p:nvSpPr>
        <p:spPr>
          <a:xfrm>
            <a:off x="1487495" y="8088582"/>
            <a:ext cx="7132627" cy="431697"/>
          </a:xfrm>
        </p:spPr>
        <p:txBody>
          <a:bodyPr lIns="0" rIns="0">
            <a:noAutofit/>
          </a:bodyPr>
          <a:lstStyle>
            <a:lvl1pPr marL="0" indent="0" algn="l">
              <a:buNone/>
              <a:defRPr sz="1778" b="1" cap="all" baseline="0">
                <a:solidFill>
                  <a:schemeClr val="bg1"/>
                </a:solidFill>
              </a:defRPr>
            </a:lvl1pPr>
          </a:lstStyle>
          <a:p>
            <a:pPr lvl="0"/>
            <a:r>
              <a:rPr lang="nb-NO"/>
              <a:t>Navn </a:t>
            </a:r>
            <a:r>
              <a:rPr lang="nb-NO" err="1"/>
              <a:t>Navnesen</a:t>
            </a:r>
            <a:endParaRPr lang="nb-NO"/>
          </a:p>
        </p:txBody>
      </p:sp>
      <p:sp>
        <p:nvSpPr>
          <p:cNvPr id="24" name="Plassholder for tekst 10"/>
          <p:cNvSpPr>
            <a:spLocks noGrp="1"/>
          </p:cNvSpPr>
          <p:nvPr>
            <p:ph type="body" sz="quarter" idx="18" hasCustomPrompt="1"/>
          </p:nvPr>
        </p:nvSpPr>
        <p:spPr>
          <a:xfrm>
            <a:off x="1487495" y="8467836"/>
            <a:ext cx="7132627" cy="320851"/>
          </a:xfrm>
        </p:spPr>
        <p:txBody>
          <a:bodyPr lIns="0" rIns="0">
            <a:noAutofit/>
          </a:bodyPr>
          <a:lstStyle>
            <a:lvl1pPr marL="0" indent="0" algn="l">
              <a:buNone/>
              <a:defRPr sz="1778" b="0" i="1" cap="none" baseline="0">
                <a:solidFill>
                  <a:schemeClr val="bg1"/>
                </a:solidFill>
              </a:defRPr>
            </a:lvl1pPr>
          </a:lstStyle>
          <a:p>
            <a:pPr lvl="0"/>
            <a:r>
              <a:rPr lang="nb-NO"/>
              <a:t>Tittel / Rolle</a:t>
            </a:r>
          </a:p>
        </p:txBody>
      </p:sp>
      <p:sp>
        <p:nvSpPr>
          <p:cNvPr id="2" name="Plassholder for tekst 10">
            <a:extLst>
              <a:ext uri="{FF2B5EF4-FFF2-40B4-BE49-F238E27FC236}">
                <a16:creationId xmlns:a16="http://schemas.microsoft.com/office/drawing/2014/main" id="{D86A70C0-78CA-0B60-0BA0-87232858BE1D}"/>
              </a:ext>
            </a:extLst>
          </p:cNvPr>
          <p:cNvSpPr>
            <a:spLocks noGrp="1"/>
          </p:cNvSpPr>
          <p:nvPr>
            <p:ph type="body" sz="quarter" idx="19" hasCustomPrompt="1"/>
          </p:nvPr>
        </p:nvSpPr>
        <p:spPr>
          <a:xfrm>
            <a:off x="1487494" y="9086824"/>
            <a:ext cx="3783242" cy="431697"/>
          </a:xfrm>
        </p:spPr>
        <p:txBody>
          <a:bodyPr lIns="0" rIns="0" anchor="b">
            <a:noAutofit/>
          </a:bodyPr>
          <a:lstStyle>
            <a:lvl1pPr marL="0" indent="0" algn="l">
              <a:buNone/>
              <a:defRPr sz="1422" b="0" i="0" cap="all" baseline="0">
                <a:solidFill>
                  <a:schemeClr val="bg1"/>
                </a:solidFill>
              </a:defRPr>
            </a:lvl1pPr>
          </a:lstStyle>
          <a:p>
            <a:pPr lvl="0"/>
            <a:r>
              <a:rPr lang="nb-NO"/>
              <a:t>Dato</a:t>
            </a:r>
          </a:p>
        </p:txBody>
      </p:sp>
      <p:pic>
        <p:nvPicPr>
          <p:cNvPr id="5" name="Grafikk 4">
            <a:extLst>
              <a:ext uri="{FF2B5EF4-FFF2-40B4-BE49-F238E27FC236}">
                <a16:creationId xmlns:a16="http://schemas.microsoft.com/office/drawing/2014/main" id="{786A252D-2D97-A319-88FD-5C633E666BAC}"/>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48977" y="-86505"/>
            <a:ext cx="5876909" cy="2203859"/>
          </a:xfrm>
          <a:prstGeom prst="rect">
            <a:avLst/>
          </a:prstGeom>
        </p:spPr>
      </p:pic>
    </p:spTree>
    <p:extLst>
      <p:ext uri="{BB962C8B-B14F-4D97-AF65-F5344CB8AC3E}">
        <p14:creationId xmlns:p14="http://schemas.microsoft.com/office/powerpoint/2010/main" val="302710377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ORSIDE ENGELSK gul_med 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34FF8A4-D074-1D92-B755-05DB002146DE}"/>
              </a:ext>
            </a:extLst>
          </p:cNvPr>
          <p:cNvSpPr/>
          <p:nvPr userDrawn="1"/>
        </p:nvSpPr>
        <p:spPr>
          <a:xfrm>
            <a:off x="619352" y="2043877"/>
            <a:ext cx="20438609" cy="9523096"/>
          </a:xfrm>
          <a:prstGeom prst="rect">
            <a:avLst/>
          </a:prstGeom>
          <a:solidFill>
            <a:srgbClr val="6D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pic>
        <p:nvPicPr>
          <p:cNvPr id="5" name="Bilde 4">
            <a:extLst>
              <a:ext uri="{FF2B5EF4-FFF2-40B4-BE49-F238E27FC236}">
                <a16:creationId xmlns:a16="http://schemas.microsoft.com/office/drawing/2014/main" id="{D99842C2-00C3-E724-5241-B8DDEB68EF2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0838657" cy="12193588"/>
          </a:xfrm>
          <a:prstGeom prst="rect">
            <a:avLst/>
          </a:prstGeom>
        </p:spPr>
      </p:pic>
      <p:sp>
        <p:nvSpPr>
          <p:cNvPr id="13" name="Title 1"/>
          <p:cNvSpPr>
            <a:spLocks noGrp="1"/>
          </p:cNvSpPr>
          <p:nvPr>
            <p:ph type="ctrTitle"/>
          </p:nvPr>
        </p:nvSpPr>
        <p:spPr>
          <a:xfrm>
            <a:off x="1487495" y="2377132"/>
            <a:ext cx="7759235" cy="3719665"/>
          </a:xfrm>
        </p:spPr>
        <p:txBody>
          <a:bodyPr rIns="0" anchor="b">
            <a:normAutofit/>
          </a:bodyPr>
          <a:lstStyle>
            <a:lvl1pPr algn="l">
              <a:defRPr sz="7112" b="1">
                <a:solidFill>
                  <a:schemeClr val="bg1"/>
                </a:solidFill>
              </a:defRPr>
            </a:lvl1pPr>
          </a:lstStyle>
          <a:p>
            <a:r>
              <a:rPr lang="nb-NO"/>
              <a:t>Klikk for å redigere tittelstil</a:t>
            </a:r>
            <a:endParaRPr lang="en-US"/>
          </a:p>
        </p:txBody>
      </p:sp>
      <p:sp>
        <p:nvSpPr>
          <p:cNvPr id="22" name="Subtitle 2"/>
          <p:cNvSpPr>
            <a:spLocks noGrp="1"/>
          </p:cNvSpPr>
          <p:nvPr>
            <p:ph type="subTitle" idx="1"/>
          </p:nvPr>
        </p:nvSpPr>
        <p:spPr>
          <a:xfrm>
            <a:off x="1487496" y="6471788"/>
            <a:ext cx="7132624" cy="1328829"/>
          </a:xfrm>
        </p:spPr>
        <p:txBody>
          <a:bodyPr>
            <a:normAutofit/>
          </a:bodyPr>
          <a:lstStyle>
            <a:lvl1pPr marL="0" indent="0" algn="l">
              <a:buNone/>
              <a:defRPr sz="3556">
                <a:solidFill>
                  <a:schemeClr val="bg1"/>
                </a:solidFill>
              </a:defRPr>
            </a:lvl1pPr>
            <a:lvl2pPr marL="812902" indent="0" algn="ctr">
              <a:buNone/>
              <a:defRPr sz="3556"/>
            </a:lvl2pPr>
            <a:lvl3pPr marL="1625803" indent="0" algn="ctr">
              <a:buNone/>
              <a:defRPr sz="3200"/>
            </a:lvl3pPr>
            <a:lvl4pPr marL="2438705" indent="0" algn="ctr">
              <a:buNone/>
              <a:defRPr sz="2845"/>
            </a:lvl4pPr>
            <a:lvl5pPr marL="3251606" indent="0" algn="ctr">
              <a:buNone/>
              <a:defRPr sz="2845"/>
            </a:lvl5pPr>
            <a:lvl6pPr marL="4064508" indent="0" algn="ctr">
              <a:buNone/>
              <a:defRPr sz="2845"/>
            </a:lvl6pPr>
            <a:lvl7pPr marL="4877410" indent="0" algn="ctr">
              <a:buNone/>
              <a:defRPr sz="2845"/>
            </a:lvl7pPr>
            <a:lvl8pPr marL="5690311" indent="0" algn="ctr">
              <a:buNone/>
              <a:defRPr sz="2845"/>
            </a:lvl8pPr>
            <a:lvl9pPr marL="6503213" indent="0" algn="ctr">
              <a:buNone/>
              <a:defRPr sz="2845"/>
            </a:lvl9pPr>
          </a:lstStyle>
          <a:p>
            <a:r>
              <a:rPr lang="nb-NO"/>
              <a:t>Klikk for å redigere undertittelstil i malen</a:t>
            </a:r>
            <a:endParaRPr lang="en-US"/>
          </a:p>
        </p:txBody>
      </p:sp>
      <p:sp>
        <p:nvSpPr>
          <p:cNvPr id="23" name="Plassholder for tekst 10"/>
          <p:cNvSpPr>
            <a:spLocks noGrp="1"/>
          </p:cNvSpPr>
          <p:nvPr>
            <p:ph type="body" sz="quarter" idx="17" hasCustomPrompt="1"/>
          </p:nvPr>
        </p:nvSpPr>
        <p:spPr>
          <a:xfrm>
            <a:off x="1487495" y="8088582"/>
            <a:ext cx="7132627" cy="431697"/>
          </a:xfrm>
        </p:spPr>
        <p:txBody>
          <a:bodyPr lIns="0" rIns="0">
            <a:noAutofit/>
          </a:bodyPr>
          <a:lstStyle>
            <a:lvl1pPr marL="0" indent="0" algn="l">
              <a:buNone/>
              <a:defRPr sz="1778" b="1" cap="all" baseline="0">
                <a:solidFill>
                  <a:schemeClr val="bg1"/>
                </a:solidFill>
              </a:defRPr>
            </a:lvl1pPr>
          </a:lstStyle>
          <a:p>
            <a:pPr lvl="0"/>
            <a:r>
              <a:rPr lang="nb-NO"/>
              <a:t>Navn </a:t>
            </a:r>
            <a:r>
              <a:rPr lang="nb-NO" err="1"/>
              <a:t>Navnesen</a:t>
            </a:r>
            <a:endParaRPr lang="nb-NO"/>
          </a:p>
        </p:txBody>
      </p:sp>
      <p:sp>
        <p:nvSpPr>
          <p:cNvPr id="24" name="Plassholder for tekst 10"/>
          <p:cNvSpPr>
            <a:spLocks noGrp="1"/>
          </p:cNvSpPr>
          <p:nvPr>
            <p:ph type="body" sz="quarter" idx="18" hasCustomPrompt="1"/>
          </p:nvPr>
        </p:nvSpPr>
        <p:spPr>
          <a:xfrm>
            <a:off x="1487495" y="8467836"/>
            <a:ext cx="7132627" cy="320851"/>
          </a:xfrm>
        </p:spPr>
        <p:txBody>
          <a:bodyPr lIns="0" rIns="0">
            <a:noAutofit/>
          </a:bodyPr>
          <a:lstStyle>
            <a:lvl1pPr marL="0" indent="0" algn="l">
              <a:buNone/>
              <a:defRPr sz="1778" b="0" i="1" cap="none" baseline="0">
                <a:solidFill>
                  <a:schemeClr val="bg1"/>
                </a:solidFill>
              </a:defRPr>
            </a:lvl1pPr>
          </a:lstStyle>
          <a:p>
            <a:pPr lvl="0"/>
            <a:r>
              <a:rPr lang="nb-NO"/>
              <a:t>Tittel / Rolle</a:t>
            </a:r>
          </a:p>
        </p:txBody>
      </p:sp>
      <p:sp>
        <p:nvSpPr>
          <p:cNvPr id="2" name="Plassholder for tekst 10">
            <a:extLst>
              <a:ext uri="{FF2B5EF4-FFF2-40B4-BE49-F238E27FC236}">
                <a16:creationId xmlns:a16="http://schemas.microsoft.com/office/drawing/2014/main" id="{D86A70C0-78CA-0B60-0BA0-87232858BE1D}"/>
              </a:ext>
            </a:extLst>
          </p:cNvPr>
          <p:cNvSpPr>
            <a:spLocks noGrp="1"/>
          </p:cNvSpPr>
          <p:nvPr>
            <p:ph type="body" sz="quarter" idx="19" hasCustomPrompt="1"/>
          </p:nvPr>
        </p:nvSpPr>
        <p:spPr>
          <a:xfrm>
            <a:off x="1487494" y="9086824"/>
            <a:ext cx="3783242" cy="431697"/>
          </a:xfrm>
        </p:spPr>
        <p:txBody>
          <a:bodyPr lIns="0" rIns="0" anchor="b">
            <a:noAutofit/>
          </a:bodyPr>
          <a:lstStyle>
            <a:lvl1pPr marL="0" indent="0" algn="l">
              <a:buNone/>
              <a:defRPr sz="1422" b="0" i="0" cap="all" baseline="0">
                <a:solidFill>
                  <a:schemeClr val="bg1"/>
                </a:solidFill>
              </a:defRPr>
            </a:lvl1pPr>
          </a:lstStyle>
          <a:p>
            <a:pPr lvl="0"/>
            <a:r>
              <a:rPr lang="nb-NO"/>
              <a:t>Dato</a:t>
            </a:r>
          </a:p>
        </p:txBody>
      </p:sp>
      <p:sp>
        <p:nvSpPr>
          <p:cNvPr id="3" name="Plassholder for bilde 6">
            <a:extLst>
              <a:ext uri="{FF2B5EF4-FFF2-40B4-BE49-F238E27FC236}">
                <a16:creationId xmlns:a16="http://schemas.microsoft.com/office/drawing/2014/main" id="{C5407FC6-8302-4E42-F139-88A68C0C5C6F}"/>
              </a:ext>
            </a:extLst>
          </p:cNvPr>
          <p:cNvSpPr>
            <a:spLocks noGrp="1"/>
          </p:cNvSpPr>
          <p:nvPr>
            <p:ph type="pic" sz="quarter" idx="14"/>
          </p:nvPr>
        </p:nvSpPr>
        <p:spPr>
          <a:xfrm>
            <a:off x="10838657" y="2926461"/>
            <a:ext cx="9351163" cy="6117117"/>
          </a:xfrm>
        </p:spPr>
        <p:txBody>
          <a:bodyPr/>
          <a:lstStyle>
            <a:lvl1pPr>
              <a:defRPr>
                <a:solidFill>
                  <a:schemeClr val="bg1"/>
                </a:solidFill>
              </a:defRPr>
            </a:lvl1pPr>
          </a:lstStyle>
          <a:p>
            <a:r>
              <a:rPr lang="nb-NO"/>
              <a:t>Klikk på ikonet for å legge til et bilde</a:t>
            </a:r>
          </a:p>
        </p:txBody>
      </p:sp>
      <p:sp>
        <p:nvSpPr>
          <p:cNvPr id="4" name="Plassholder for tekst 10">
            <a:extLst>
              <a:ext uri="{FF2B5EF4-FFF2-40B4-BE49-F238E27FC236}">
                <a16:creationId xmlns:a16="http://schemas.microsoft.com/office/drawing/2014/main" id="{40E6A431-46A4-4319-B8FA-0FE915E816A9}"/>
              </a:ext>
            </a:extLst>
          </p:cNvPr>
          <p:cNvSpPr>
            <a:spLocks noGrp="1"/>
          </p:cNvSpPr>
          <p:nvPr>
            <p:ph type="body" sz="quarter" idx="20" hasCustomPrompt="1"/>
          </p:nvPr>
        </p:nvSpPr>
        <p:spPr>
          <a:xfrm>
            <a:off x="16478146" y="9204466"/>
            <a:ext cx="3711673" cy="1151617"/>
          </a:xfrm>
        </p:spPr>
        <p:txBody>
          <a:bodyPr lIns="0" rIns="0">
            <a:noAutofit/>
          </a:bodyPr>
          <a:lstStyle>
            <a:lvl1pPr marL="0" indent="0" algn="r">
              <a:buNone/>
              <a:defRPr sz="1422">
                <a:solidFill>
                  <a:schemeClr val="bg1"/>
                </a:solidFill>
              </a:defRPr>
            </a:lvl1pPr>
          </a:lstStyle>
          <a:p>
            <a:pPr lvl="0"/>
            <a:r>
              <a:rPr lang="nb-NO"/>
              <a:t>Bildetekst og fotokreditering</a:t>
            </a:r>
            <a:br>
              <a:rPr lang="nb-NO"/>
            </a:br>
            <a:endParaRPr lang="nb-NO"/>
          </a:p>
        </p:txBody>
      </p:sp>
      <p:pic>
        <p:nvPicPr>
          <p:cNvPr id="8" name="Grafikk 7">
            <a:extLst>
              <a:ext uri="{FF2B5EF4-FFF2-40B4-BE49-F238E27FC236}">
                <a16:creationId xmlns:a16="http://schemas.microsoft.com/office/drawing/2014/main" id="{5E7ACC22-EBE3-5281-5872-BE548260E62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48977" y="-86505"/>
            <a:ext cx="5876909" cy="2203859"/>
          </a:xfrm>
          <a:prstGeom prst="rect">
            <a:avLst/>
          </a:prstGeom>
        </p:spPr>
      </p:pic>
    </p:spTree>
    <p:extLst>
      <p:ext uri="{BB962C8B-B14F-4D97-AF65-F5344CB8AC3E}">
        <p14:creationId xmlns:p14="http://schemas.microsoft.com/office/powerpoint/2010/main" val="29217882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KAPITTEL gul">
    <p:bg>
      <p:bgPr>
        <a:solidFill>
          <a:srgbClr val="6D5E00"/>
        </a:solidFill>
        <a:effectLst/>
      </p:bgPr>
    </p:bg>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E86BD860-FB8C-5348-03B9-1485ACA4316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21677313" cy="12193588"/>
          </a:xfrm>
          <a:prstGeom prst="rect">
            <a:avLst/>
          </a:prstGeom>
        </p:spPr>
      </p:pic>
      <p:sp>
        <p:nvSpPr>
          <p:cNvPr id="4" name="Rektangel 3">
            <a:extLst>
              <a:ext uri="{FF2B5EF4-FFF2-40B4-BE49-F238E27FC236}">
                <a16:creationId xmlns:a16="http://schemas.microsoft.com/office/drawing/2014/main" id="{97904746-5E03-3534-045B-4B415F90E728}"/>
              </a:ext>
            </a:extLst>
          </p:cNvPr>
          <p:cNvSpPr/>
          <p:nvPr userDrawn="1"/>
        </p:nvSpPr>
        <p:spPr>
          <a:xfrm>
            <a:off x="988745" y="11072163"/>
            <a:ext cx="5973245" cy="927696"/>
          </a:xfrm>
          <a:prstGeom prst="rect">
            <a:avLst/>
          </a:prstGeom>
          <a:solidFill>
            <a:srgbClr val="6D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779"/>
          </a:p>
        </p:txBody>
      </p:sp>
      <p:sp>
        <p:nvSpPr>
          <p:cNvPr id="7" name="Plassholder for tekst 6"/>
          <p:cNvSpPr>
            <a:spLocks noGrp="1"/>
          </p:cNvSpPr>
          <p:nvPr>
            <p:ph type="body" sz="quarter" idx="16" hasCustomPrompt="1"/>
          </p:nvPr>
        </p:nvSpPr>
        <p:spPr>
          <a:xfrm>
            <a:off x="1490318" y="880651"/>
            <a:ext cx="5029814" cy="5131468"/>
          </a:xfrm>
        </p:spPr>
        <p:txBody>
          <a:bodyPr>
            <a:normAutofit/>
          </a:bodyPr>
          <a:lstStyle>
            <a:lvl1pPr marL="0" indent="0" algn="r">
              <a:buNone/>
              <a:defRPr sz="35560">
                <a:solidFill>
                  <a:schemeClr val="bg1"/>
                </a:solidFill>
              </a:defRPr>
            </a:lvl1pPr>
          </a:lstStyle>
          <a:p>
            <a:pPr lvl="0"/>
            <a:r>
              <a:rPr lang="nb-NO"/>
              <a:t>xx</a:t>
            </a:r>
          </a:p>
        </p:txBody>
      </p:sp>
      <p:sp>
        <p:nvSpPr>
          <p:cNvPr id="8" name="Plassholder for tekst 9"/>
          <p:cNvSpPr>
            <a:spLocks noGrp="1"/>
          </p:cNvSpPr>
          <p:nvPr>
            <p:ph type="body" sz="quarter" idx="17" hasCustomPrompt="1"/>
          </p:nvPr>
        </p:nvSpPr>
        <p:spPr>
          <a:xfrm>
            <a:off x="9026572" y="4826631"/>
            <a:ext cx="9568501" cy="2337104"/>
          </a:xfrm>
        </p:spPr>
        <p:txBody>
          <a:bodyPr>
            <a:normAutofit/>
          </a:bodyPr>
          <a:lstStyle>
            <a:lvl1pPr marL="0" indent="0">
              <a:buNone/>
              <a:defRPr sz="7112" b="1" baseline="0">
                <a:solidFill>
                  <a:schemeClr val="bg1"/>
                </a:solidFill>
              </a:defRPr>
            </a:lvl1pPr>
            <a:lvl5pPr>
              <a:defRPr/>
            </a:lvl5pPr>
          </a:lstStyle>
          <a:p>
            <a:pPr lvl="0"/>
            <a:r>
              <a:rPr lang="nb-NO"/>
              <a:t>Kapittel / Introside for nytt tema</a:t>
            </a:r>
          </a:p>
        </p:txBody>
      </p:sp>
      <p:sp>
        <p:nvSpPr>
          <p:cNvPr id="9" name="Plassholder for tekst 9"/>
          <p:cNvSpPr>
            <a:spLocks noGrp="1"/>
          </p:cNvSpPr>
          <p:nvPr>
            <p:ph type="body" sz="quarter" idx="18" hasCustomPrompt="1"/>
          </p:nvPr>
        </p:nvSpPr>
        <p:spPr>
          <a:xfrm>
            <a:off x="9026571" y="7756481"/>
            <a:ext cx="9602372" cy="2337104"/>
          </a:xfrm>
        </p:spPr>
        <p:txBody>
          <a:bodyPr>
            <a:normAutofit/>
          </a:bodyPr>
          <a:lstStyle>
            <a:lvl1pPr marL="0" indent="0">
              <a:buNone/>
              <a:defRPr sz="3556" baseline="0">
                <a:solidFill>
                  <a:schemeClr val="bg1"/>
                </a:solidFill>
              </a:defRPr>
            </a:lvl1pPr>
            <a:lvl5pPr>
              <a:defRPr/>
            </a:lvl5pPr>
          </a:lstStyle>
          <a:p>
            <a:pPr lvl="0"/>
            <a:r>
              <a:rPr lang="nb-NO"/>
              <a:t>Valgfri undertekst / ingress</a:t>
            </a:r>
          </a:p>
        </p:txBody>
      </p:sp>
      <p:pic>
        <p:nvPicPr>
          <p:cNvPr id="2" name="Grafikk 1">
            <a:extLst>
              <a:ext uri="{FF2B5EF4-FFF2-40B4-BE49-F238E27FC236}">
                <a16:creationId xmlns:a16="http://schemas.microsoft.com/office/drawing/2014/main" id="{881426AA-CFB3-EB25-DC66-4253C63D3F9A}"/>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158797" y="11133999"/>
            <a:ext cx="5973245" cy="927694"/>
          </a:xfrm>
          <a:prstGeom prst="rect">
            <a:avLst/>
          </a:prstGeom>
        </p:spPr>
      </p:pic>
    </p:spTree>
    <p:extLst>
      <p:ext uri="{BB962C8B-B14F-4D97-AF65-F5344CB8AC3E}">
        <p14:creationId xmlns:p14="http://schemas.microsoft.com/office/powerpoint/2010/main" val="549770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GENDA gul">
    <p:bg>
      <p:bgPr>
        <a:solidFill>
          <a:schemeClr val="bg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8344120-BA26-72D6-9F27-D4C37EBDA64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21677313" cy="12193588"/>
          </a:xfrm>
          <a:prstGeom prst="rect">
            <a:avLst/>
          </a:prstGeom>
        </p:spPr>
      </p:pic>
      <p:sp>
        <p:nvSpPr>
          <p:cNvPr id="9" name="Plassholder for tekst 6">
            <a:extLst>
              <a:ext uri="{FF2B5EF4-FFF2-40B4-BE49-F238E27FC236}">
                <a16:creationId xmlns:a16="http://schemas.microsoft.com/office/drawing/2014/main" id="{22E2C61E-22C4-E095-2F59-5F64A8E632F0}"/>
              </a:ext>
            </a:extLst>
          </p:cNvPr>
          <p:cNvSpPr>
            <a:spLocks noGrp="1"/>
          </p:cNvSpPr>
          <p:nvPr>
            <p:ph type="body" sz="quarter" idx="10" hasCustomPrompt="1"/>
          </p:nvPr>
        </p:nvSpPr>
        <p:spPr>
          <a:xfrm>
            <a:off x="1426140" y="4709046"/>
            <a:ext cx="9021462" cy="2794364"/>
          </a:xfrm>
        </p:spPr>
        <p:txBody>
          <a:bodyPr>
            <a:noAutofit/>
          </a:bodyPr>
          <a:lstStyle>
            <a:lvl1pPr marL="0" indent="0">
              <a:buFontTx/>
              <a:buNone/>
              <a:defRPr sz="15646" b="1">
                <a:latin typeface="+mj-lt"/>
              </a:defRPr>
            </a:lvl1pPr>
            <a:lvl2pPr marL="812902" indent="0">
              <a:buFontTx/>
              <a:buNone/>
              <a:defRPr>
                <a:latin typeface="+mj-lt"/>
              </a:defRPr>
            </a:lvl2pPr>
            <a:lvl3pPr marL="1625803" indent="0">
              <a:buFontTx/>
              <a:buNone/>
              <a:defRPr>
                <a:latin typeface="+mj-lt"/>
              </a:defRPr>
            </a:lvl3pPr>
            <a:lvl4pPr marL="2438705" indent="0">
              <a:buFontTx/>
              <a:buNone/>
              <a:defRPr>
                <a:latin typeface="+mj-lt"/>
              </a:defRPr>
            </a:lvl4pPr>
            <a:lvl5pPr marL="3251606" indent="0">
              <a:buFontTx/>
              <a:buNone/>
              <a:defRPr>
                <a:latin typeface="+mj-lt"/>
              </a:defRPr>
            </a:lvl5pPr>
          </a:lstStyle>
          <a:p>
            <a:pPr lvl="0"/>
            <a:r>
              <a:rPr lang="nb-NO"/>
              <a:t>Agenda</a:t>
            </a:r>
          </a:p>
        </p:txBody>
      </p:sp>
      <p:sp>
        <p:nvSpPr>
          <p:cNvPr id="10" name="Title 1">
            <a:extLst>
              <a:ext uri="{FF2B5EF4-FFF2-40B4-BE49-F238E27FC236}">
                <a16:creationId xmlns:a16="http://schemas.microsoft.com/office/drawing/2014/main" id="{89F3FF12-AAB4-E5BD-96CC-8F49D4607C7A}"/>
              </a:ext>
            </a:extLst>
          </p:cNvPr>
          <p:cNvSpPr>
            <a:spLocks noGrp="1"/>
          </p:cNvSpPr>
          <p:nvPr>
            <p:ph type="title"/>
          </p:nvPr>
        </p:nvSpPr>
        <p:spPr>
          <a:xfrm>
            <a:off x="1426140" y="8029229"/>
            <a:ext cx="9021462" cy="2482542"/>
          </a:xfrm>
        </p:spPr>
        <p:txBody>
          <a:bodyPr anchor="t">
            <a:normAutofit/>
          </a:bodyPr>
          <a:lstStyle>
            <a:lvl1pPr>
              <a:defRPr sz="3556" b="1"/>
            </a:lvl1pPr>
          </a:lstStyle>
          <a:p>
            <a:r>
              <a:rPr lang="nb-NO"/>
              <a:t>Klikk for å redigere tittelstil</a:t>
            </a:r>
            <a:endParaRPr lang="en-US"/>
          </a:p>
        </p:txBody>
      </p:sp>
      <p:sp>
        <p:nvSpPr>
          <p:cNvPr id="11" name="Text Placeholder 3">
            <a:extLst>
              <a:ext uri="{FF2B5EF4-FFF2-40B4-BE49-F238E27FC236}">
                <a16:creationId xmlns:a16="http://schemas.microsoft.com/office/drawing/2014/main" id="{BF84DF6B-A135-78DD-4889-19A2A0F32014}"/>
              </a:ext>
            </a:extLst>
          </p:cNvPr>
          <p:cNvSpPr>
            <a:spLocks noGrp="1"/>
          </p:cNvSpPr>
          <p:nvPr>
            <p:ph type="body" sz="half" idx="2" hasCustomPrompt="1"/>
          </p:nvPr>
        </p:nvSpPr>
        <p:spPr>
          <a:xfrm>
            <a:off x="12125750" y="2269363"/>
            <a:ext cx="7660055" cy="8940181"/>
          </a:xfrm>
        </p:spPr>
        <p:txBody>
          <a:bodyPr>
            <a:normAutofit/>
          </a:bodyPr>
          <a:lstStyle>
            <a:lvl1pPr marL="609676" indent="-609676">
              <a:buFont typeface="Arial" panose="020B0604020202020204" pitchFamily="34" charset="0"/>
              <a:buChar char="•"/>
              <a:defRPr sz="3556">
                <a:solidFill>
                  <a:schemeClr val="tx1"/>
                </a:solidFill>
              </a:defRPr>
            </a:lvl1pPr>
            <a:lvl2pPr marL="1148144" indent="-508064">
              <a:buFont typeface="Arial" panose="020B0604020202020204" pitchFamily="34" charset="0"/>
              <a:buChar char="•"/>
              <a:defRPr sz="2845">
                <a:solidFill>
                  <a:schemeClr val="tx1"/>
                </a:solidFill>
              </a:defRPr>
            </a:lvl2pPr>
            <a:lvl3pPr marL="1264958" indent="-304838">
              <a:buFont typeface="Arial" panose="020B0604020202020204" pitchFamily="34" charset="0"/>
              <a:buChar char="•"/>
              <a:defRPr sz="2134">
                <a:solidFill>
                  <a:schemeClr val="tx1"/>
                </a:solidFill>
              </a:defRPr>
            </a:lvl3pPr>
            <a:lvl4pPr marL="2438705" indent="0">
              <a:buNone/>
              <a:defRPr sz="1778"/>
            </a:lvl4pPr>
            <a:lvl5pPr marL="3251606" indent="0">
              <a:buNone/>
              <a:defRPr sz="1778"/>
            </a:lvl5pPr>
            <a:lvl6pPr marL="4064508" indent="0">
              <a:buNone/>
              <a:defRPr sz="1778"/>
            </a:lvl6pPr>
            <a:lvl7pPr marL="4877410" indent="0">
              <a:buNone/>
              <a:defRPr sz="1778"/>
            </a:lvl7pPr>
            <a:lvl8pPr marL="5690311" indent="0">
              <a:buNone/>
              <a:defRPr sz="1778"/>
            </a:lvl8pPr>
            <a:lvl9pPr marL="6503213" indent="0">
              <a:buNone/>
              <a:defRPr sz="1778"/>
            </a:lvl9pPr>
          </a:lstStyle>
          <a:p>
            <a:pPr lvl="0"/>
            <a:r>
              <a:rPr lang="nb-NO"/>
              <a:t>Rediger tekststiler i malen</a:t>
            </a:r>
          </a:p>
          <a:p>
            <a:pPr lvl="0"/>
            <a:r>
              <a:rPr lang="nb-NO"/>
              <a:t>Tekst med innrykk</a:t>
            </a:r>
          </a:p>
          <a:p>
            <a:pPr lvl="1"/>
            <a:r>
              <a:rPr lang="nb-NO"/>
              <a:t>Tekst med innrykk</a:t>
            </a:r>
          </a:p>
          <a:p>
            <a:pPr lvl="2"/>
            <a:r>
              <a:rPr lang="nb-NO"/>
              <a:t>Tekst med innrykk</a:t>
            </a:r>
          </a:p>
        </p:txBody>
      </p:sp>
    </p:spTree>
    <p:extLst>
      <p:ext uri="{BB962C8B-B14F-4D97-AF65-F5344CB8AC3E}">
        <p14:creationId xmlns:p14="http://schemas.microsoft.com/office/powerpoint/2010/main" val="618955953"/>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NTRO gul">
    <p:bg>
      <p:bgPr>
        <a:solidFill>
          <a:srgbClr val="6D5E00"/>
        </a:solidFill>
        <a:effectLst/>
      </p:bgPr>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2CB7DEE4-DDC1-143F-C578-1E1646BB0CF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21677313" cy="12193588"/>
          </a:xfrm>
          <a:prstGeom prst="rect">
            <a:avLst/>
          </a:prstGeom>
        </p:spPr>
      </p:pic>
      <p:sp>
        <p:nvSpPr>
          <p:cNvPr id="4" name="Rektangel 3">
            <a:extLst>
              <a:ext uri="{FF2B5EF4-FFF2-40B4-BE49-F238E27FC236}">
                <a16:creationId xmlns:a16="http://schemas.microsoft.com/office/drawing/2014/main" id="{02D643AD-0029-2F71-C7A7-941E0F0A902B}"/>
              </a:ext>
            </a:extLst>
          </p:cNvPr>
          <p:cNvSpPr/>
          <p:nvPr userDrawn="1"/>
        </p:nvSpPr>
        <p:spPr>
          <a:xfrm>
            <a:off x="1041190" y="10986692"/>
            <a:ext cx="5973245" cy="927696"/>
          </a:xfrm>
          <a:prstGeom prst="rect">
            <a:avLst/>
          </a:prstGeom>
          <a:solidFill>
            <a:srgbClr val="6D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779"/>
          </a:p>
        </p:txBody>
      </p:sp>
      <p:sp>
        <p:nvSpPr>
          <p:cNvPr id="9" name="Plassholder for tekst 8"/>
          <p:cNvSpPr>
            <a:spLocks noGrp="1"/>
          </p:cNvSpPr>
          <p:nvPr>
            <p:ph type="body" sz="quarter" idx="10" hasCustomPrompt="1"/>
          </p:nvPr>
        </p:nvSpPr>
        <p:spPr>
          <a:xfrm>
            <a:off x="1470961" y="1964522"/>
            <a:ext cx="9367695" cy="8264547"/>
          </a:xfrm>
        </p:spPr>
        <p:txBody>
          <a:bodyPr>
            <a:normAutofit/>
          </a:bodyPr>
          <a:lstStyle>
            <a:lvl1pPr marL="0" indent="0">
              <a:buNone/>
              <a:defRPr sz="7112" baseline="0">
                <a:solidFill>
                  <a:schemeClr val="bg1"/>
                </a:solidFill>
              </a:defRPr>
            </a:lvl1pPr>
          </a:lstStyle>
          <a:p>
            <a:pPr lvl="0"/>
            <a:r>
              <a:rPr lang="nb-NO"/>
              <a:t>Sitat eller kort introtekst som skal framheves</a:t>
            </a:r>
          </a:p>
        </p:txBody>
      </p:sp>
      <p:sp>
        <p:nvSpPr>
          <p:cNvPr id="11" name="Plassholder for tekst 10"/>
          <p:cNvSpPr>
            <a:spLocks noGrp="1"/>
          </p:cNvSpPr>
          <p:nvPr>
            <p:ph type="body" sz="quarter" idx="15" hasCustomPrompt="1"/>
          </p:nvPr>
        </p:nvSpPr>
        <p:spPr>
          <a:xfrm>
            <a:off x="5808843" y="10398421"/>
            <a:ext cx="5029814" cy="736700"/>
          </a:xfrm>
        </p:spPr>
        <p:txBody>
          <a:bodyPr lIns="0" rIns="0">
            <a:noAutofit/>
          </a:bodyPr>
          <a:lstStyle>
            <a:lvl1pPr marL="0" indent="0" algn="r">
              <a:buNone/>
              <a:defRPr sz="1778">
                <a:solidFill>
                  <a:schemeClr val="bg1"/>
                </a:solidFill>
              </a:defRPr>
            </a:lvl1pPr>
          </a:lstStyle>
          <a:p>
            <a:pPr lvl="0"/>
            <a:r>
              <a:rPr lang="nb-NO"/>
              <a:t>Sitat eller kilde</a:t>
            </a:r>
          </a:p>
        </p:txBody>
      </p:sp>
      <p:sp>
        <p:nvSpPr>
          <p:cNvPr id="2" name="Plassholder for tekst 4">
            <a:extLst>
              <a:ext uri="{FF2B5EF4-FFF2-40B4-BE49-F238E27FC236}">
                <a16:creationId xmlns:a16="http://schemas.microsoft.com/office/drawing/2014/main" id="{20021690-0C16-F531-8C99-2D39FEB63A60}"/>
              </a:ext>
            </a:extLst>
          </p:cNvPr>
          <p:cNvSpPr>
            <a:spLocks noGrp="1"/>
          </p:cNvSpPr>
          <p:nvPr>
            <p:ph type="body" sz="quarter" idx="16" hasCustomPrompt="1"/>
          </p:nvPr>
        </p:nvSpPr>
        <p:spPr>
          <a:xfrm>
            <a:off x="1470558" y="1472793"/>
            <a:ext cx="9368098" cy="453915"/>
          </a:xfrm>
        </p:spPr>
        <p:txBody>
          <a:bodyPr>
            <a:noAutofit/>
          </a:bodyPr>
          <a:lstStyle>
            <a:lvl1pPr marL="0" indent="0">
              <a:buNone/>
              <a:defRPr sz="1778" cap="all" baseline="0">
                <a:solidFill>
                  <a:schemeClr val="bg1"/>
                </a:solidFill>
              </a:defRPr>
            </a:lvl1pPr>
            <a:lvl2pPr>
              <a:defRPr sz="1778">
                <a:solidFill>
                  <a:schemeClr val="tx2"/>
                </a:solidFill>
              </a:defRPr>
            </a:lvl2pPr>
            <a:lvl3pPr>
              <a:defRPr sz="1778">
                <a:solidFill>
                  <a:schemeClr val="tx2"/>
                </a:solidFill>
              </a:defRPr>
            </a:lvl3pPr>
            <a:lvl4pPr>
              <a:defRPr sz="1778">
                <a:solidFill>
                  <a:schemeClr val="tx2"/>
                </a:solidFill>
              </a:defRPr>
            </a:lvl4pPr>
            <a:lvl5pPr>
              <a:defRPr sz="1778">
                <a:solidFill>
                  <a:schemeClr val="tx2"/>
                </a:solidFill>
              </a:defRPr>
            </a:lvl5pPr>
          </a:lstStyle>
          <a:p>
            <a:pPr lvl="0"/>
            <a:r>
              <a:rPr lang="nb-NO"/>
              <a:t>Valgfri Liten overskrift / stikktittel</a:t>
            </a:r>
          </a:p>
        </p:txBody>
      </p:sp>
      <p:pic>
        <p:nvPicPr>
          <p:cNvPr id="3" name="Grafikk 2">
            <a:extLst>
              <a:ext uri="{FF2B5EF4-FFF2-40B4-BE49-F238E27FC236}">
                <a16:creationId xmlns:a16="http://schemas.microsoft.com/office/drawing/2014/main" id="{B5C29DDA-A370-43C2-9F40-9EF385D6BE98}"/>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158797" y="11133999"/>
            <a:ext cx="5973245" cy="927694"/>
          </a:xfrm>
          <a:prstGeom prst="rect">
            <a:avLst/>
          </a:prstGeom>
        </p:spPr>
      </p:pic>
    </p:spTree>
    <p:extLst>
      <p:ext uri="{BB962C8B-B14F-4D97-AF65-F5344CB8AC3E}">
        <p14:creationId xmlns:p14="http://schemas.microsoft.com/office/powerpoint/2010/main" val="38616408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NTRO BILDE gul">
    <p:bg>
      <p:bgPr>
        <a:solidFill>
          <a:srgbClr val="6D5E00"/>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3307E37E-51EE-1E50-5E48-4D02D4F107FB}"/>
              </a:ext>
            </a:extLst>
          </p:cNvPr>
          <p:cNvSpPr/>
          <p:nvPr userDrawn="1"/>
        </p:nvSpPr>
        <p:spPr>
          <a:xfrm>
            <a:off x="1041190" y="10986692"/>
            <a:ext cx="5973245" cy="927696"/>
          </a:xfrm>
          <a:prstGeom prst="rect">
            <a:avLst/>
          </a:prstGeom>
          <a:solidFill>
            <a:srgbClr val="6D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779"/>
          </a:p>
        </p:txBody>
      </p:sp>
      <p:sp>
        <p:nvSpPr>
          <p:cNvPr id="9" name="Plassholder for tekst 8"/>
          <p:cNvSpPr>
            <a:spLocks noGrp="1"/>
          </p:cNvSpPr>
          <p:nvPr>
            <p:ph type="body" sz="quarter" idx="10" hasCustomPrompt="1"/>
          </p:nvPr>
        </p:nvSpPr>
        <p:spPr>
          <a:xfrm>
            <a:off x="1470961" y="1964522"/>
            <a:ext cx="9367695" cy="8264547"/>
          </a:xfrm>
        </p:spPr>
        <p:txBody>
          <a:bodyPr>
            <a:normAutofit/>
          </a:bodyPr>
          <a:lstStyle>
            <a:lvl1pPr marL="0" indent="0">
              <a:buNone/>
              <a:defRPr sz="7112" baseline="0">
                <a:solidFill>
                  <a:schemeClr val="bg1"/>
                </a:solidFill>
              </a:defRPr>
            </a:lvl1pPr>
          </a:lstStyle>
          <a:p>
            <a:pPr lvl="0"/>
            <a:r>
              <a:rPr lang="nb-NO"/>
              <a:t>Sitat eller kort introtekst som skal framheves.</a:t>
            </a:r>
          </a:p>
        </p:txBody>
      </p:sp>
      <p:sp>
        <p:nvSpPr>
          <p:cNvPr id="11" name="Plassholder for tekst 10"/>
          <p:cNvSpPr>
            <a:spLocks noGrp="1"/>
          </p:cNvSpPr>
          <p:nvPr>
            <p:ph type="body" sz="quarter" idx="15" hasCustomPrompt="1"/>
          </p:nvPr>
        </p:nvSpPr>
        <p:spPr>
          <a:xfrm>
            <a:off x="5808843" y="10398421"/>
            <a:ext cx="5029814" cy="736700"/>
          </a:xfrm>
        </p:spPr>
        <p:txBody>
          <a:bodyPr lIns="0" rIns="0">
            <a:noAutofit/>
          </a:bodyPr>
          <a:lstStyle>
            <a:lvl1pPr marL="0" indent="0" algn="r">
              <a:buNone/>
              <a:defRPr sz="1778">
                <a:solidFill>
                  <a:schemeClr val="bg1"/>
                </a:solidFill>
              </a:defRPr>
            </a:lvl1pPr>
          </a:lstStyle>
          <a:p>
            <a:pPr lvl="0"/>
            <a:r>
              <a:rPr lang="nb-NO"/>
              <a:t>Sitat eller kilde</a:t>
            </a:r>
          </a:p>
        </p:txBody>
      </p:sp>
      <p:sp>
        <p:nvSpPr>
          <p:cNvPr id="2" name="Content Placeholder 2">
            <a:extLst>
              <a:ext uri="{FF2B5EF4-FFF2-40B4-BE49-F238E27FC236}">
                <a16:creationId xmlns:a16="http://schemas.microsoft.com/office/drawing/2014/main" id="{510B2AC4-404B-B807-F6C3-69D9915B371D}"/>
              </a:ext>
            </a:extLst>
          </p:cNvPr>
          <p:cNvSpPr>
            <a:spLocks noGrp="1"/>
          </p:cNvSpPr>
          <p:nvPr>
            <p:ph idx="1" hasCustomPrompt="1"/>
          </p:nvPr>
        </p:nvSpPr>
        <p:spPr>
          <a:xfrm>
            <a:off x="12117870" y="812908"/>
            <a:ext cx="8071951" cy="10397631"/>
          </a:xfrm>
        </p:spPr>
        <p:txBody>
          <a:bodyPr/>
          <a:lstStyle>
            <a:lvl1pPr>
              <a:defRPr sz="5690">
                <a:solidFill>
                  <a:schemeClr val="bg1"/>
                </a:solidFill>
              </a:defRPr>
            </a:lvl1pPr>
            <a:lvl2pPr>
              <a:defRPr sz="4978">
                <a:solidFill>
                  <a:schemeClr val="bg1"/>
                </a:solidFill>
              </a:defRPr>
            </a:lvl2pPr>
            <a:lvl3pPr>
              <a:defRPr sz="4267">
                <a:solidFill>
                  <a:schemeClr val="bg1"/>
                </a:solidFill>
              </a:defRPr>
            </a:lvl3pPr>
            <a:lvl4pPr>
              <a:defRPr sz="3556">
                <a:solidFill>
                  <a:schemeClr val="bg1"/>
                </a:solidFill>
              </a:defRPr>
            </a:lvl4pPr>
            <a:lvl5pPr>
              <a:defRPr sz="3556">
                <a:solidFill>
                  <a:schemeClr val="bg1"/>
                </a:solidFill>
              </a:defRPr>
            </a:lvl5pPr>
            <a:lvl6pPr>
              <a:defRPr sz="3556"/>
            </a:lvl6pPr>
            <a:lvl7pPr>
              <a:defRPr sz="3556"/>
            </a:lvl7pPr>
            <a:lvl8pPr>
              <a:defRPr sz="3556"/>
            </a:lvl8pPr>
            <a:lvl9pPr>
              <a:defRPr sz="3556"/>
            </a:lvl9pPr>
          </a:lstStyle>
          <a:p>
            <a:pPr lvl="0"/>
            <a:r>
              <a:rPr lang="nb-NO"/>
              <a:t>Sett inn bilde eller grafikk</a:t>
            </a:r>
          </a:p>
          <a:p>
            <a:pPr lvl="1"/>
            <a:r>
              <a:rPr lang="nb-NO"/>
              <a:t>Andre nivå</a:t>
            </a:r>
          </a:p>
          <a:p>
            <a:pPr lvl="2"/>
            <a:r>
              <a:rPr lang="nb-NO"/>
              <a:t>Tredje nivå</a:t>
            </a:r>
          </a:p>
          <a:p>
            <a:pPr lvl="3"/>
            <a:r>
              <a:rPr lang="nb-NO"/>
              <a:t>Fjerde nivå</a:t>
            </a:r>
          </a:p>
          <a:p>
            <a:pPr lvl="4"/>
            <a:r>
              <a:rPr lang="nb-NO"/>
              <a:t>Femte nivå</a:t>
            </a:r>
            <a:endParaRPr lang="en-US"/>
          </a:p>
        </p:txBody>
      </p:sp>
      <p:sp>
        <p:nvSpPr>
          <p:cNvPr id="5" name="Plassholder for tekst 4">
            <a:extLst>
              <a:ext uri="{FF2B5EF4-FFF2-40B4-BE49-F238E27FC236}">
                <a16:creationId xmlns:a16="http://schemas.microsoft.com/office/drawing/2014/main" id="{420CC542-0AF1-6D8A-09F7-47E5D8239295}"/>
              </a:ext>
            </a:extLst>
          </p:cNvPr>
          <p:cNvSpPr>
            <a:spLocks noGrp="1"/>
          </p:cNvSpPr>
          <p:nvPr>
            <p:ph type="body" sz="quarter" idx="16" hasCustomPrompt="1"/>
          </p:nvPr>
        </p:nvSpPr>
        <p:spPr>
          <a:xfrm>
            <a:off x="1470558" y="1472793"/>
            <a:ext cx="9368098" cy="453915"/>
          </a:xfrm>
        </p:spPr>
        <p:txBody>
          <a:bodyPr>
            <a:noAutofit/>
          </a:bodyPr>
          <a:lstStyle>
            <a:lvl1pPr marL="0" indent="0">
              <a:buNone/>
              <a:defRPr sz="1778" cap="all" baseline="0">
                <a:solidFill>
                  <a:schemeClr val="bg1"/>
                </a:solidFill>
              </a:defRPr>
            </a:lvl1pPr>
            <a:lvl2pPr>
              <a:defRPr sz="1778">
                <a:solidFill>
                  <a:schemeClr val="tx2"/>
                </a:solidFill>
              </a:defRPr>
            </a:lvl2pPr>
            <a:lvl3pPr>
              <a:defRPr sz="1778">
                <a:solidFill>
                  <a:schemeClr val="tx2"/>
                </a:solidFill>
              </a:defRPr>
            </a:lvl3pPr>
            <a:lvl4pPr>
              <a:defRPr sz="1778">
                <a:solidFill>
                  <a:schemeClr val="tx2"/>
                </a:solidFill>
              </a:defRPr>
            </a:lvl4pPr>
            <a:lvl5pPr>
              <a:defRPr sz="1778">
                <a:solidFill>
                  <a:schemeClr val="tx2"/>
                </a:solidFill>
              </a:defRPr>
            </a:lvl5pPr>
          </a:lstStyle>
          <a:p>
            <a:pPr lvl="0"/>
            <a:r>
              <a:rPr lang="nb-NO"/>
              <a:t>Valgfri Liten overskrift / stikktittel</a:t>
            </a:r>
          </a:p>
        </p:txBody>
      </p:sp>
      <p:pic>
        <p:nvPicPr>
          <p:cNvPr id="3" name="Grafikk 2">
            <a:extLst>
              <a:ext uri="{FF2B5EF4-FFF2-40B4-BE49-F238E27FC236}">
                <a16:creationId xmlns:a16="http://schemas.microsoft.com/office/drawing/2014/main" id="{AED06A2D-CCE5-E9D7-452A-172040336FA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58797" y="11133999"/>
            <a:ext cx="5973245" cy="927694"/>
          </a:xfrm>
          <a:prstGeom prst="rect">
            <a:avLst/>
          </a:prstGeom>
        </p:spPr>
      </p:pic>
    </p:spTree>
    <p:extLst>
      <p:ext uri="{BB962C8B-B14F-4D97-AF65-F5344CB8AC3E}">
        <p14:creationId xmlns:p14="http://schemas.microsoft.com/office/powerpoint/2010/main" val="42706711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ITAT gul">
    <p:spTree>
      <p:nvGrpSpPr>
        <p:cNvPr id="1" name=""/>
        <p:cNvGrpSpPr/>
        <p:nvPr/>
      </p:nvGrpSpPr>
      <p:grpSpPr>
        <a:xfrm>
          <a:off x="0" y="0"/>
          <a:ext cx="0" cy="0"/>
          <a:chOff x="0" y="0"/>
          <a:chExt cx="0" cy="0"/>
        </a:xfrm>
      </p:grpSpPr>
      <p:pic>
        <p:nvPicPr>
          <p:cNvPr id="6" name="Bilde 5" descr="Et bilde som inneholder tekst&#10;&#10;Automatisk generert beskrivelse">
            <a:extLst>
              <a:ext uri="{FF2B5EF4-FFF2-40B4-BE49-F238E27FC236}">
                <a16:creationId xmlns:a16="http://schemas.microsoft.com/office/drawing/2014/main" id="{8BE62EA6-1A09-2816-6255-7189E219DE2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21677313" cy="12193588"/>
          </a:xfrm>
          <a:prstGeom prst="rect">
            <a:avLst/>
          </a:prstGeom>
        </p:spPr>
      </p:pic>
      <p:sp>
        <p:nvSpPr>
          <p:cNvPr id="11" name="Plassholder for tekst 10"/>
          <p:cNvSpPr>
            <a:spLocks noGrp="1"/>
          </p:cNvSpPr>
          <p:nvPr>
            <p:ph type="body" sz="quarter" idx="15" hasCustomPrompt="1"/>
          </p:nvPr>
        </p:nvSpPr>
        <p:spPr>
          <a:xfrm>
            <a:off x="9517697" y="10398421"/>
            <a:ext cx="6435452" cy="736700"/>
          </a:xfrm>
        </p:spPr>
        <p:txBody>
          <a:bodyPr lIns="0" rIns="0">
            <a:noAutofit/>
          </a:bodyPr>
          <a:lstStyle>
            <a:lvl1pPr marL="0" indent="0" algn="r">
              <a:buNone/>
              <a:defRPr sz="1778">
                <a:solidFill>
                  <a:schemeClr val="tx1"/>
                </a:solidFill>
              </a:defRPr>
            </a:lvl1pPr>
          </a:lstStyle>
          <a:p>
            <a:pPr lvl="0"/>
            <a:r>
              <a:rPr lang="nb-NO"/>
              <a:t>Sitat eller kilde</a:t>
            </a:r>
          </a:p>
        </p:txBody>
      </p:sp>
      <p:sp>
        <p:nvSpPr>
          <p:cNvPr id="5" name="Plassholder for tekst 8">
            <a:extLst>
              <a:ext uri="{FF2B5EF4-FFF2-40B4-BE49-F238E27FC236}">
                <a16:creationId xmlns:a16="http://schemas.microsoft.com/office/drawing/2014/main" id="{11CBC544-753E-8051-6600-402BD75F04E4}"/>
              </a:ext>
            </a:extLst>
          </p:cNvPr>
          <p:cNvSpPr>
            <a:spLocks noGrp="1"/>
          </p:cNvSpPr>
          <p:nvPr>
            <p:ph type="body" sz="quarter" idx="10" hasCustomPrompt="1"/>
          </p:nvPr>
        </p:nvSpPr>
        <p:spPr>
          <a:xfrm>
            <a:off x="5724166" y="3981303"/>
            <a:ext cx="10228982" cy="5940987"/>
          </a:xfrm>
          <a:solidFill>
            <a:schemeClr val="bg1"/>
          </a:solidFill>
        </p:spPr>
        <p:txBody>
          <a:bodyPr lIns="360000" tIns="360000" rIns="360000" bIns="360000" anchor="ctr">
            <a:normAutofit/>
          </a:bodyPr>
          <a:lstStyle>
            <a:lvl1pPr marL="0" indent="0">
              <a:lnSpc>
                <a:spcPct val="100000"/>
              </a:lnSpc>
              <a:spcBef>
                <a:spcPts val="2134"/>
              </a:spcBef>
              <a:buNone/>
              <a:defRPr sz="4978" baseline="0">
                <a:solidFill>
                  <a:schemeClr val="tx1"/>
                </a:solidFill>
              </a:defRPr>
            </a:lvl1pPr>
          </a:lstStyle>
          <a:p>
            <a:pPr lvl="0"/>
            <a:r>
              <a:rPr lang="nb-NO"/>
              <a:t>Sitat eller kort introtekst som skal framheves</a:t>
            </a:r>
          </a:p>
        </p:txBody>
      </p:sp>
    </p:spTree>
    <p:extLst>
      <p:ext uri="{BB962C8B-B14F-4D97-AF65-F5344CB8AC3E}">
        <p14:creationId xmlns:p14="http://schemas.microsoft.com/office/powerpoint/2010/main" val="2214506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AKTA gul">
    <p:bg>
      <p:bgPr>
        <a:solidFill>
          <a:srgbClr val="6D5E00"/>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E3ACD792-686C-D697-F252-034385A3AA4D}"/>
              </a:ext>
            </a:extLst>
          </p:cNvPr>
          <p:cNvSpPr/>
          <p:nvPr userDrawn="1"/>
        </p:nvSpPr>
        <p:spPr>
          <a:xfrm>
            <a:off x="1041190" y="10986692"/>
            <a:ext cx="5973245" cy="927696"/>
          </a:xfrm>
          <a:prstGeom prst="rect">
            <a:avLst/>
          </a:prstGeom>
          <a:solidFill>
            <a:srgbClr val="6D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779"/>
          </a:p>
        </p:txBody>
      </p:sp>
      <p:sp>
        <p:nvSpPr>
          <p:cNvPr id="5" name="Rektangel 4"/>
          <p:cNvSpPr/>
          <p:nvPr userDrawn="1"/>
        </p:nvSpPr>
        <p:spPr>
          <a:xfrm>
            <a:off x="1490318" y="2286298"/>
            <a:ext cx="6012067" cy="6909700"/>
          </a:xfrm>
          <a:prstGeom prst="rect">
            <a:avLst/>
          </a:prstGeom>
          <a:solidFill>
            <a:srgbClr val="FFE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15" name="Rektangel 14"/>
          <p:cNvSpPr/>
          <p:nvPr userDrawn="1"/>
        </p:nvSpPr>
        <p:spPr>
          <a:xfrm>
            <a:off x="7832625" y="2286298"/>
            <a:ext cx="6012067" cy="690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16" name="Rektangel 15"/>
          <p:cNvSpPr/>
          <p:nvPr userDrawn="1"/>
        </p:nvSpPr>
        <p:spPr>
          <a:xfrm>
            <a:off x="14174930" y="2286298"/>
            <a:ext cx="6012067" cy="69097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9" name="Plassholder for innhold 8"/>
          <p:cNvSpPr>
            <a:spLocks noGrp="1"/>
          </p:cNvSpPr>
          <p:nvPr>
            <p:ph sz="quarter" idx="13"/>
          </p:nvPr>
        </p:nvSpPr>
        <p:spPr>
          <a:xfrm>
            <a:off x="1812091" y="2641946"/>
            <a:ext cx="5368522" cy="623227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17" name="Plassholder for innhold 8"/>
          <p:cNvSpPr>
            <a:spLocks noGrp="1"/>
          </p:cNvSpPr>
          <p:nvPr>
            <p:ph sz="quarter" idx="14"/>
          </p:nvPr>
        </p:nvSpPr>
        <p:spPr>
          <a:xfrm>
            <a:off x="8095122" y="2641946"/>
            <a:ext cx="5436264" cy="623227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18" name="Plassholder for innhold 8"/>
          <p:cNvSpPr>
            <a:spLocks noGrp="1"/>
          </p:cNvSpPr>
          <p:nvPr>
            <p:ph sz="quarter" idx="15"/>
          </p:nvPr>
        </p:nvSpPr>
        <p:spPr>
          <a:xfrm>
            <a:off x="14496703" y="2641946"/>
            <a:ext cx="5419328" cy="623227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p:txBody>
      </p:sp>
      <p:pic>
        <p:nvPicPr>
          <p:cNvPr id="2" name="Grafikk 1">
            <a:extLst>
              <a:ext uri="{FF2B5EF4-FFF2-40B4-BE49-F238E27FC236}">
                <a16:creationId xmlns:a16="http://schemas.microsoft.com/office/drawing/2014/main" id="{25AD52FD-D07A-A71F-1AEC-1689210134F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58797" y="11133999"/>
            <a:ext cx="5973245" cy="927694"/>
          </a:xfrm>
          <a:prstGeom prst="rect">
            <a:avLst/>
          </a:prstGeom>
        </p:spPr>
      </p:pic>
    </p:spTree>
    <p:extLst>
      <p:ext uri="{BB962C8B-B14F-4D97-AF65-F5344CB8AC3E}">
        <p14:creationId xmlns:p14="http://schemas.microsoft.com/office/powerpoint/2010/main" val="8782404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VSLUTNING gul">
    <p:bg>
      <p:bgPr>
        <a:solidFill>
          <a:srgbClr val="6D5E00"/>
        </a:solid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56767893-C895-DE69-0CEE-2215390CAAD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21677313" cy="12193588"/>
          </a:xfrm>
          <a:prstGeom prst="rect">
            <a:avLst/>
          </a:prstGeom>
        </p:spPr>
      </p:pic>
      <p:sp>
        <p:nvSpPr>
          <p:cNvPr id="4" name="Rektangel 3">
            <a:extLst>
              <a:ext uri="{FF2B5EF4-FFF2-40B4-BE49-F238E27FC236}">
                <a16:creationId xmlns:a16="http://schemas.microsoft.com/office/drawing/2014/main" id="{1729EBE6-C173-1BB7-4C41-807DCB3B5779}"/>
              </a:ext>
            </a:extLst>
          </p:cNvPr>
          <p:cNvSpPr/>
          <p:nvPr userDrawn="1"/>
        </p:nvSpPr>
        <p:spPr>
          <a:xfrm>
            <a:off x="1041190" y="10986692"/>
            <a:ext cx="5973245" cy="927696"/>
          </a:xfrm>
          <a:prstGeom prst="rect">
            <a:avLst/>
          </a:prstGeom>
          <a:solidFill>
            <a:srgbClr val="6D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779"/>
          </a:p>
        </p:txBody>
      </p:sp>
      <p:sp>
        <p:nvSpPr>
          <p:cNvPr id="8" name="Plassholder for tekst 7"/>
          <p:cNvSpPr>
            <a:spLocks noGrp="1"/>
          </p:cNvSpPr>
          <p:nvPr>
            <p:ph type="body" sz="quarter" idx="13" hasCustomPrompt="1"/>
          </p:nvPr>
        </p:nvSpPr>
        <p:spPr>
          <a:xfrm>
            <a:off x="1479028" y="3514853"/>
            <a:ext cx="5820133" cy="2581943"/>
          </a:xfrm>
        </p:spPr>
        <p:txBody>
          <a:bodyPr/>
          <a:lstStyle>
            <a:lvl1pPr marL="0" indent="0">
              <a:buNone/>
              <a:defRPr baseline="0">
                <a:solidFill>
                  <a:schemeClr val="bg1"/>
                </a:solidFill>
              </a:defRPr>
            </a:lvl1pPr>
            <a:lvl5pPr>
              <a:defRPr/>
            </a:lvl5pPr>
          </a:lstStyle>
          <a:p>
            <a:pPr lvl="0"/>
            <a:r>
              <a:rPr lang="nb-NO"/>
              <a:t>Takk for meg! Valgfri info / avslutning</a:t>
            </a:r>
          </a:p>
        </p:txBody>
      </p:sp>
      <p:sp>
        <p:nvSpPr>
          <p:cNvPr id="7" name="Plassholder for tekst 10">
            <a:extLst>
              <a:ext uri="{FF2B5EF4-FFF2-40B4-BE49-F238E27FC236}">
                <a16:creationId xmlns:a16="http://schemas.microsoft.com/office/drawing/2014/main" id="{AC52C45F-347E-EAC5-764B-C3C691883EB2}"/>
              </a:ext>
            </a:extLst>
          </p:cNvPr>
          <p:cNvSpPr>
            <a:spLocks noGrp="1"/>
          </p:cNvSpPr>
          <p:nvPr>
            <p:ph type="body" sz="quarter" idx="20" hasCustomPrompt="1"/>
          </p:nvPr>
        </p:nvSpPr>
        <p:spPr>
          <a:xfrm>
            <a:off x="1479025" y="9140905"/>
            <a:ext cx="3783242" cy="314204"/>
          </a:xfrm>
        </p:spPr>
        <p:txBody>
          <a:bodyPr lIns="0" rIns="0" anchor="b">
            <a:noAutofit/>
          </a:bodyPr>
          <a:lstStyle>
            <a:lvl1pPr marL="0" indent="0" algn="l">
              <a:buNone/>
              <a:defRPr sz="1778" b="0" i="0" cap="none" baseline="0">
                <a:solidFill>
                  <a:schemeClr val="bg1"/>
                </a:solidFill>
              </a:defRPr>
            </a:lvl1pPr>
          </a:lstStyle>
          <a:p>
            <a:pPr lvl="0"/>
            <a:r>
              <a:rPr lang="nb-NO"/>
              <a:t>e-post</a:t>
            </a:r>
          </a:p>
        </p:txBody>
      </p:sp>
      <p:sp>
        <p:nvSpPr>
          <p:cNvPr id="10" name="Plassholder for tekst 10">
            <a:extLst>
              <a:ext uri="{FF2B5EF4-FFF2-40B4-BE49-F238E27FC236}">
                <a16:creationId xmlns:a16="http://schemas.microsoft.com/office/drawing/2014/main" id="{7F619827-BE63-0CF6-33EE-9365A3B6259C}"/>
              </a:ext>
            </a:extLst>
          </p:cNvPr>
          <p:cNvSpPr>
            <a:spLocks noGrp="1"/>
          </p:cNvSpPr>
          <p:nvPr>
            <p:ph type="body" sz="quarter" idx="21" hasCustomPrompt="1"/>
          </p:nvPr>
        </p:nvSpPr>
        <p:spPr>
          <a:xfrm>
            <a:off x="1479025" y="9490480"/>
            <a:ext cx="3783242" cy="318902"/>
          </a:xfrm>
        </p:spPr>
        <p:txBody>
          <a:bodyPr lIns="0" rIns="0" anchor="b">
            <a:noAutofit/>
          </a:bodyPr>
          <a:lstStyle>
            <a:lvl1pPr marL="0" indent="0" algn="l">
              <a:buNone/>
              <a:defRPr sz="1778" b="0" i="0" cap="none" baseline="0">
                <a:solidFill>
                  <a:schemeClr val="bg1"/>
                </a:solidFill>
              </a:defRPr>
            </a:lvl1pPr>
          </a:lstStyle>
          <a:p>
            <a:pPr lvl="0"/>
            <a:r>
              <a:rPr lang="nb-NO"/>
              <a:t>telefon</a:t>
            </a:r>
          </a:p>
        </p:txBody>
      </p:sp>
      <p:sp>
        <p:nvSpPr>
          <p:cNvPr id="13" name="Plassholder for tekst 10">
            <a:extLst>
              <a:ext uri="{FF2B5EF4-FFF2-40B4-BE49-F238E27FC236}">
                <a16:creationId xmlns:a16="http://schemas.microsoft.com/office/drawing/2014/main" id="{B4C759E6-D335-EAE7-F27B-69A7B2C1D801}"/>
              </a:ext>
            </a:extLst>
          </p:cNvPr>
          <p:cNvSpPr>
            <a:spLocks noGrp="1"/>
          </p:cNvSpPr>
          <p:nvPr>
            <p:ph type="body" sz="quarter" idx="17" hasCustomPrompt="1"/>
          </p:nvPr>
        </p:nvSpPr>
        <p:spPr>
          <a:xfrm>
            <a:off x="1487495" y="8088582"/>
            <a:ext cx="5811664" cy="431697"/>
          </a:xfrm>
        </p:spPr>
        <p:txBody>
          <a:bodyPr lIns="0" rIns="0">
            <a:noAutofit/>
          </a:bodyPr>
          <a:lstStyle>
            <a:lvl1pPr marL="0" indent="0" algn="l">
              <a:buNone/>
              <a:defRPr sz="1778" b="1" cap="all" baseline="0">
                <a:solidFill>
                  <a:schemeClr val="bg1"/>
                </a:solidFill>
              </a:defRPr>
            </a:lvl1pPr>
          </a:lstStyle>
          <a:p>
            <a:pPr lvl="0"/>
            <a:r>
              <a:rPr lang="nb-NO"/>
              <a:t>Navn </a:t>
            </a:r>
            <a:r>
              <a:rPr lang="nb-NO" err="1"/>
              <a:t>Navnesen</a:t>
            </a:r>
            <a:endParaRPr lang="nb-NO"/>
          </a:p>
        </p:txBody>
      </p:sp>
      <p:sp>
        <p:nvSpPr>
          <p:cNvPr id="14" name="Plassholder for tekst 10">
            <a:extLst>
              <a:ext uri="{FF2B5EF4-FFF2-40B4-BE49-F238E27FC236}">
                <a16:creationId xmlns:a16="http://schemas.microsoft.com/office/drawing/2014/main" id="{8FD809EA-2862-A80B-576F-5CC7DB5CA7BF}"/>
              </a:ext>
            </a:extLst>
          </p:cNvPr>
          <p:cNvSpPr>
            <a:spLocks noGrp="1"/>
          </p:cNvSpPr>
          <p:nvPr>
            <p:ph type="body" sz="quarter" idx="18" hasCustomPrompt="1"/>
          </p:nvPr>
        </p:nvSpPr>
        <p:spPr>
          <a:xfrm>
            <a:off x="1487495" y="8467836"/>
            <a:ext cx="5811664" cy="320851"/>
          </a:xfrm>
        </p:spPr>
        <p:txBody>
          <a:bodyPr lIns="0" rIns="0">
            <a:noAutofit/>
          </a:bodyPr>
          <a:lstStyle>
            <a:lvl1pPr marL="0" indent="0" algn="l">
              <a:buNone/>
              <a:defRPr sz="1778" b="0" i="1" cap="none" baseline="0">
                <a:solidFill>
                  <a:schemeClr val="bg1"/>
                </a:solidFill>
              </a:defRPr>
            </a:lvl1pPr>
          </a:lstStyle>
          <a:p>
            <a:pPr lvl="0"/>
            <a:r>
              <a:rPr lang="nb-NO"/>
              <a:t>Tittel / Rolle</a:t>
            </a:r>
          </a:p>
        </p:txBody>
      </p:sp>
      <p:sp>
        <p:nvSpPr>
          <p:cNvPr id="15" name="Plassholder for tekst 10">
            <a:extLst>
              <a:ext uri="{FF2B5EF4-FFF2-40B4-BE49-F238E27FC236}">
                <a16:creationId xmlns:a16="http://schemas.microsoft.com/office/drawing/2014/main" id="{D6D1B64D-7CFF-AD31-7A63-97C55E5AEFE1}"/>
              </a:ext>
            </a:extLst>
          </p:cNvPr>
          <p:cNvSpPr>
            <a:spLocks noGrp="1"/>
          </p:cNvSpPr>
          <p:nvPr>
            <p:ph type="body" sz="quarter" idx="19" hasCustomPrompt="1"/>
          </p:nvPr>
        </p:nvSpPr>
        <p:spPr>
          <a:xfrm>
            <a:off x="1479025" y="10512066"/>
            <a:ext cx="3783242" cy="431697"/>
          </a:xfrm>
        </p:spPr>
        <p:txBody>
          <a:bodyPr lIns="0" rIns="0" anchor="b">
            <a:noAutofit/>
          </a:bodyPr>
          <a:lstStyle>
            <a:lvl1pPr marL="0" indent="0" algn="l">
              <a:buNone/>
              <a:defRPr sz="1778" b="0" i="0" cap="all" baseline="0">
                <a:solidFill>
                  <a:schemeClr val="bg1"/>
                </a:solidFill>
              </a:defRPr>
            </a:lvl1pPr>
          </a:lstStyle>
          <a:p>
            <a:pPr lvl="0"/>
            <a:r>
              <a:rPr lang="nb-NO"/>
              <a:t>Dato</a:t>
            </a:r>
          </a:p>
        </p:txBody>
      </p:sp>
      <p:sp>
        <p:nvSpPr>
          <p:cNvPr id="2" name="TekstSylinder 1">
            <a:extLst>
              <a:ext uri="{FF2B5EF4-FFF2-40B4-BE49-F238E27FC236}">
                <a16:creationId xmlns:a16="http://schemas.microsoft.com/office/drawing/2014/main" id="{BFD4DE0B-0EA1-19BC-99E6-BD9B0E243021}"/>
              </a:ext>
            </a:extLst>
          </p:cNvPr>
          <p:cNvSpPr txBox="1"/>
          <p:nvPr userDrawn="1"/>
        </p:nvSpPr>
        <p:spPr>
          <a:xfrm>
            <a:off x="16644030" y="9989466"/>
            <a:ext cx="3545788" cy="954300"/>
          </a:xfrm>
          <a:prstGeom prst="rect">
            <a:avLst/>
          </a:prstGeom>
          <a:noFill/>
        </p:spPr>
        <p:txBody>
          <a:bodyPr wrap="square" lIns="0" rtlCol="0" anchor="b">
            <a:spAutoFit/>
          </a:bodyPr>
          <a:lstStyle/>
          <a:p>
            <a:r>
              <a:rPr lang="nb-NO" sz="1867">
                <a:solidFill>
                  <a:schemeClr val="bg1"/>
                </a:solidFill>
              </a:rPr>
              <a:t>Forsvarsbygg leverer bygg og anlegg til Forsvaret</a:t>
            </a:r>
            <a:r>
              <a:rPr lang="nb-NO" sz="1867" baseline="0">
                <a:solidFill>
                  <a:schemeClr val="bg1"/>
                </a:solidFill>
              </a:rPr>
              <a:t> i hele landet </a:t>
            </a:r>
            <a:br>
              <a:rPr lang="nb-NO" sz="1867" baseline="0">
                <a:solidFill>
                  <a:schemeClr val="bg1"/>
                </a:solidFill>
              </a:rPr>
            </a:br>
            <a:r>
              <a:rPr lang="nb-NO" sz="1867" baseline="0">
                <a:solidFill>
                  <a:schemeClr val="bg1"/>
                </a:solidFill>
              </a:rPr>
              <a:t>– i fred, krise og krig.</a:t>
            </a:r>
            <a:endParaRPr lang="nb-NO" sz="1867">
              <a:solidFill>
                <a:schemeClr val="bg1"/>
              </a:solidFill>
            </a:endParaRPr>
          </a:p>
        </p:txBody>
      </p:sp>
      <p:pic>
        <p:nvPicPr>
          <p:cNvPr id="3" name="Grafikk 2">
            <a:extLst>
              <a:ext uri="{FF2B5EF4-FFF2-40B4-BE49-F238E27FC236}">
                <a16:creationId xmlns:a16="http://schemas.microsoft.com/office/drawing/2014/main" id="{05424ADD-1613-2B94-46E5-E07F7F2C1DAB}"/>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158797" y="11133999"/>
            <a:ext cx="5973245" cy="927694"/>
          </a:xfrm>
          <a:prstGeom prst="rect">
            <a:avLst/>
          </a:prstGeom>
        </p:spPr>
      </p:pic>
    </p:spTree>
    <p:extLst>
      <p:ext uri="{BB962C8B-B14F-4D97-AF65-F5344CB8AC3E}">
        <p14:creationId xmlns:p14="http://schemas.microsoft.com/office/powerpoint/2010/main" val="3258780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FORSIDE ENGELSK blå_uten bilde">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B00A2280-44C4-6A87-82AB-5B669BB05E8F}"/>
              </a:ext>
            </a:extLst>
          </p:cNvPr>
          <p:cNvSpPr/>
          <p:nvPr userDrawn="1"/>
        </p:nvSpPr>
        <p:spPr>
          <a:xfrm>
            <a:off x="619352" y="2043877"/>
            <a:ext cx="20438609" cy="95230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pic>
        <p:nvPicPr>
          <p:cNvPr id="2" name="Bilde 1">
            <a:extLst>
              <a:ext uri="{FF2B5EF4-FFF2-40B4-BE49-F238E27FC236}">
                <a16:creationId xmlns:a16="http://schemas.microsoft.com/office/drawing/2014/main" id="{F0B46B7E-6508-95E3-44A7-1BF3BFD1442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21677313" cy="12193588"/>
          </a:xfrm>
          <a:prstGeom prst="rect">
            <a:avLst/>
          </a:prstGeom>
        </p:spPr>
      </p:pic>
      <p:sp>
        <p:nvSpPr>
          <p:cNvPr id="4" name="Title 1">
            <a:extLst>
              <a:ext uri="{FF2B5EF4-FFF2-40B4-BE49-F238E27FC236}">
                <a16:creationId xmlns:a16="http://schemas.microsoft.com/office/drawing/2014/main" id="{A59C14D0-DCF0-7969-B581-01D60B3F0CDA}"/>
              </a:ext>
            </a:extLst>
          </p:cNvPr>
          <p:cNvSpPr>
            <a:spLocks noGrp="1"/>
          </p:cNvSpPr>
          <p:nvPr>
            <p:ph type="ctrTitle"/>
          </p:nvPr>
        </p:nvSpPr>
        <p:spPr>
          <a:xfrm>
            <a:off x="1487495" y="2377132"/>
            <a:ext cx="7759235" cy="3719665"/>
          </a:xfrm>
        </p:spPr>
        <p:txBody>
          <a:bodyPr rIns="0" anchor="b">
            <a:normAutofit/>
          </a:bodyPr>
          <a:lstStyle>
            <a:lvl1pPr algn="l">
              <a:defRPr sz="7112" b="1">
                <a:solidFill>
                  <a:schemeClr val="tx1"/>
                </a:solidFill>
              </a:defRPr>
            </a:lvl1pPr>
          </a:lstStyle>
          <a:p>
            <a:r>
              <a:rPr lang="nb-NO"/>
              <a:t>Klikk for å redigere tittelstil</a:t>
            </a:r>
            <a:endParaRPr lang="en-US"/>
          </a:p>
        </p:txBody>
      </p:sp>
      <p:sp>
        <p:nvSpPr>
          <p:cNvPr id="5" name="Subtitle 2">
            <a:extLst>
              <a:ext uri="{FF2B5EF4-FFF2-40B4-BE49-F238E27FC236}">
                <a16:creationId xmlns:a16="http://schemas.microsoft.com/office/drawing/2014/main" id="{2FB09281-2970-137C-36BE-5E2FD048DDBF}"/>
              </a:ext>
            </a:extLst>
          </p:cNvPr>
          <p:cNvSpPr>
            <a:spLocks noGrp="1"/>
          </p:cNvSpPr>
          <p:nvPr>
            <p:ph type="subTitle" idx="1"/>
          </p:nvPr>
        </p:nvSpPr>
        <p:spPr>
          <a:xfrm>
            <a:off x="1487496" y="6471788"/>
            <a:ext cx="7132624" cy="1328829"/>
          </a:xfrm>
        </p:spPr>
        <p:txBody>
          <a:bodyPr>
            <a:normAutofit/>
          </a:bodyPr>
          <a:lstStyle>
            <a:lvl1pPr marL="0" indent="0" algn="l">
              <a:buNone/>
              <a:defRPr sz="3556">
                <a:solidFill>
                  <a:schemeClr val="tx1"/>
                </a:solidFill>
              </a:defRPr>
            </a:lvl1pPr>
            <a:lvl2pPr marL="812902" indent="0" algn="ctr">
              <a:buNone/>
              <a:defRPr sz="3556"/>
            </a:lvl2pPr>
            <a:lvl3pPr marL="1625803" indent="0" algn="ctr">
              <a:buNone/>
              <a:defRPr sz="3200"/>
            </a:lvl3pPr>
            <a:lvl4pPr marL="2438705" indent="0" algn="ctr">
              <a:buNone/>
              <a:defRPr sz="2845"/>
            </a:lvl4pPr>
            <a:lvl5pPr marL="3251606" indent="0" algn="ctr">
              <a:buNone/>
              <a:defRPr sz="2845"/>
            </a:lvl5pPr>
            <a:lvl6pPr marL="4064508" indent="0" algn="ctr">
              <a:buNone/>
              <a:defRPr sz="2845"/>
            </a:lvl6pPr>
            <a:lvl7pPr marL="4877410" indent="0" algn="ctr">
              <a:buNone/>
              <a:defRPr sz="2845"/>
            </a:lvl7pPr>
            <a:lvl8pPr marL="5690311" indent="0" algn="ctr">
              <a:buNone/>
              <a:defRPr sz="2845"/>
            </a:lvl8pPr>
            <a:lvl9pPr marL="6503213" indent="0" algn="ctr">
              <a:buNone/>
              <a:defRPr sz="2845"/>
            </a:lvl9pPr>
          </a:lstStyle>
          <a:p>
            <a:r>
              <a:rPr lang="nb-NO"/>
              <a:t>Klikk for å redigere undertittelstil i malen</a:t>
            </a:r>
            <a:endParaRPr lang="en-US"/>
          </a:p>
        </p:txBody>
      </p:sp>
      <p:sp>
        <p:nvSpPr>
          <p:cNvPr id="6" name="Plassholder for tekst 10">
            <a:extLst>
              <a:ext uri="{FF2B5EF4-FFF2-40B4-BE49-F238E27FC236}">
                <a16:creationId xmlns:a16="http://schemas.microsoft.com/office/drawing/2014/main" id="{3C652EF3-39D2-A159-EA4E-60BB8EB26771}"/>
              </a:ext>
            </a:extLst>
          </p:cNvPr>
          <p:cNvSpPr>
            <a:spLocks noGrp="1"/>
          </p:cNvSpPr>
          <p:nvPr>
            <p:ph type="body" sz="quarter" idx="17" hasCustomPrompt="1"/>
          </p:nvPr>
        </p:nvSpPr>
        <p:spPr>
          <a:xfrm>
            <a:off x="1487495" y="8088582"/>
            <a:ext cx="7132627" cy="431697"/>
          </a:xfrm>
        </p:spPr>
        <p:txBody>
          <a:bodyPr lIns="0" rIns="0">
            <a:noAutofit/>
          </a:bodyPr>
          <a:lstStyle>
            <a:lvl1pPr marL="0" indent="0" algn="l">
              <a:buNone/>
              <a:defRPr sz="1778" b="1" cap="all" baseline="0">
                <a:solidFill>
                  <a:schemeClr val="tx1"/>
                </a:solidFill>
              </a:defRPr>
            </a:lvl1pPr>
          </a:lstStyle>
          <a:p>
            <a:pPr lvl="0"/>
            <a:r>
              <a:rPr lang="nb-NO"/>
              <a:t>Navn </a:t>
            </a:r>
            <a:r>
              <a:rPr lang="nb-NO" err="1"/>
              <a:t>Navnesen</a:t>
            </a:r>
            <a:endParaRPr lang="nb-NO"/>
          </a:p>
        </p:txBody>
      </p:sp>
      <p:sp>
        <p:nvSpPr>
          <p:cNvPr id="7" name="Plassholder for tekst 10">
            <a:extLst>
              <a:ext uri="{FF2B5EF4-FFF2-40B4-BE49-F238E27FC236}">
                <a16:creationId xmlns:a16="http://schemas.microsoft.com/office/drawing/2014/main" id="{6BF09C73-B1CB-2AF5-68A7-0D6D68FB66E1}"/>
              </a:ext>
            </a:extLst>
          </p:cNvPr>
          <p:cNvSpPr>
            <a:spLocks noGrp="1"/>
          </p:cNvSpPr>
          <p:nvPr>
            <p:ph type="body" sz="quarter" idx="18" hasCustomPrompt="1"/>
          </p:nvPr>
        </p:nvSpPr>
        <p:spPr>
          <a:xfrm>
            <a:off x="1487495" y="8467836"/>
            <a:ext cx="7132627" cy="320851"/>
          </a:xfrm>
        </p:spPr>
        <p:txBody>
          <a:bodyPr lIns="0" rIns="0">
            <a:noAutofit/>
          </a:bodyPr>
          <a:lstStyle>
            <a:lvl1pPr marL="0" indent="0" algn="l">
              <a:buNone/>
              <a:defRPr sz="1778" b="0" i="1" cap="none" baseline="0">
                <a:solidFill>
                  <a:schemeClr val="tx1"/>
                </a:solidFill>
              </a:defRPr>
            </a:lvl1pPr>
          </a:lstStyle>
          <a:p>
            <a:pPr lvl="0"/>
            <a:r>
              <a:rPr lang="nb-NO"/>
              <a:t>Tittel / Rolle</a:t>
            </a:r>
          </a:p>
        </p:txBody>
      </p:sp>
      <p:sp>
        <p:nvSpPr>
          <p:cNvPr id="8" name="Plassholder for tekst 10">
            <a:extLst>
              <a:ext uri="{FF2B5EF4-FFF2-40B4-BE49-F238E27FC236}">
                <a16:creationId xmlns:a16="http://schemas.microsoft.com/office/drawing/2014/main" id="{2B69E4B0-9718-C134-DF43-EB3772F813B8}"/>
              </a:ext>
            </a:extLst>
          </p:cNvPr>
          <p:cNvSpPr>
            <a:spLocks noGrp="1"/>
          </p:cNvSpPr>
          <p:nvPr>
            <p:ph type="body" sz="quarter" idx="19" hasCustomPrompt="1"/>
          </p:nvPr>
        </p:nvSpPr>
        <p:spPr>
          <a:xfrm>
            <a:off x="1487494" y="9086824"/>
            <a:ext cx="3783242" cy="431697"/>
          </a:xfrm>
        </p:spPr>
        <p:txBody>
          <a:bodyPr lIns="0" rIns="0" anchor="b">
            <a:noAutofit/>
          </a:bodyPr>
          <a:lstStyle>
            <a:lvl1pPr marL="0" indent="0" algn="l">
              <a:buNone/>
              <a:defRPr sz="1422" b="0" i="0" cap="all" baseline="0">
                <a:solidFill>
                  <a:schemeClr val="tx1"/>
                </a:solidFill>
              </a:defRPr>
            </a:lvl1pPr>
          </a:lstStyle>
          <a:p>
            <a:pPr lvl="0"/>
            <a:r>
              <a:rPr lang="nb-NO"/>
              <a:t>Dato</a:t>
            </a:r>
          </a:p>
        </p:txBody>
      </p:sp>
      <p:pic>
        <p:nvPicPr>
          <p:cNvPr id="15" name="Grafikk 14">
            <a:extLst>
              <a:ext uri="{FF2B5EF4-FFF2-40B4-BE49-F238E27FC236}">
                <a16:creationId xmlns:a16="http://schemas.microsoft.com/office/drawing/2014/main" id="{6BBAF53C-587A-4830-EA4A-34BB455D18FE}"/>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48977" y="-86505"/>
            <a:ext cx="5876909" cy="2203859"/>
          </a:xfrm>
          <a:prstGeom prst="rect">
            <a:avLst/>
          </a:prstGeom>
        </p:spPr>
      </p:pic>
    </p:spTree>
    <p:extLst>
      <p:ext uri="{BB962C8B-B14F-4D97-AF65-F5344CB8AC3E}">
        <p14:creationId xmlns:p14="http://schemas.microsoft.com/office/powerpoint/2010/main" val="57601032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INNHOLD blank hvit bastion">
    <p:bg>
      <p:bgPr>
        <a:solidFill>
          <a:schemeClr val="bg1"/>
        </a:solidFill>
        <a:effectLst/>
      </p:bgPr>
    </p:bg>
    <p:spTree>
      <p:nvGrpSpPr>
        <p:cNvPr id="1" name=""/>
        <p:cNvGrpSpPr/>
        <p:nvPr/>
      </p:nvGrpSpPr>
      <p:grpSpPr>
        <a:xfrm>
          <a:off x="0" y="0"/>
          <a:ext cx="0" cy="0"/>
          <a:chOff x="0" y="0"/>
          <a:chExt cx="0" cy="0"/>
        </a:xfrm>
      </p:grpSpPr>
      <p:pic>
        <p:nvPicPr>
          <p:cNvPr id="4" name="Bilde 3" descr="Et bilde som inneholder tekst, utklipp, vektorgrafikk&#10;&#10;Automatisk generert beskrivelse">
            <a:extLst>
              <a:ext uri="{FF2B5EF4-FFF2-40B4-BE49-F238E27FC236}">
                <a16:creationId xmlns:a16="http://schemas.microsoft.com/office/drawing/2014/main" id="{82513EF2-A3B0-9015-5184-9EFD74E7E2DF}"/>
              </a:ext>
            </a:extLst>
          </p:cNvPr>
          <p:cNvPicPr>
            <a:picLocks noChangeAspect="1"/>
          </p:cNvPicPr>
          <p:nvPr userDrawn="1"/>
        </p:nvPicPr>
        <p:blipFill>
          <a:blip r:embed="rId2" cstate="print">
            <a:duotone>
              <a:prstClr val="black"/>
              <a:schemeClr val="bg1">
                <a:lumMod val="75000"/>
                <a:tint val="45000"/>
                <a:satMod val="400000"/>
              </a:schemeClr>
            </a:duotone>
            <a:alphaModFix amt="20000"/>
            <a:extLst>
              <a:ext uri="{28A0092B-C50C-407E-A947-70E740481C1C}">
                <a14:useLocalDpi xmlns:a14="http://schemas.microsoft.com/office/drawing/2010/main" val="0"/>
              </a:ext>
            </a:extLst>
          </a:blip>
          <a:stretch>
            <a:fillRect/>
          </a:stretch>
        </p:blipFill>
        <p:spPr>
          <a:xfrm>
            <a:off x="7707061" y="2482048"/>
            <a:ext cx="6263195" cy="7229493"/>
          </a:xfrm>
          <a:prstGeom prst="rect">
            <a:avLst/>
          </a:prstGeom>
        </p:spPr>
      </p:pic>
    </p:spTree>
    <p:extLst>
      <p:ext uri="{BB962C8B-B14F-4D97-AF65-F5344CB8AC3E}">
        <p14:creationId xmlns:p14="http://schemas.microsoft.com/office/powerpoint/2010/main" val="18909272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FORSIDE NORSK blå_uten bild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09F4869-7DBE-D6C9-D193-D55CAB46C6B6}"/>
              </a:ext>
            </a:extLst>
          </p:cNvPr>
          <p:cNvSpPr/>
          <p:nvPr userDrawn="1"/>
        </p:nvSpPr>
        <p:spPr>
          <a:xfrm>
            <a:off x="619352" y="2043877"/>
            <a:ext cx="20438609" cy="95230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pic>
        <p:nvPicPr>
          <p:cNvPr id="18" name="Bilde 17">
            <a:extLst>
              <a:ext uri="{FF2B5EF4-FFF2-40B4-BE49-F238E27FC236}">
                <a16:creationId xmlns:a16="http://schemas.microsoft.com/office/drawing/2014/main" id="{639EDD08-7EAA-6D07-08E3-44711C73CF8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3194"/>
          <a:stretch/>
        </p:blipFill>
        <p:spPr>
          <a:xfrm>
            <a:off x="0" y="4047593"/>
            <a:ext cx="21677313" cy="8145994"/>
          </a:xfrm>
          <a:prstGeom prst="rect">
            <a:avLst/>
          </a:prstGeom>
        </p:spPr>
      </p:pic>
      <p:sp>
        <p:nvSpPr>
          <p:cNvPr id="13" name="Title 1"/>
          <p:cNvSpPr>
            <a:spLocks noGrp="1"/>
          </p:cNvSpPr>
          <p:nvPr>
            <p:ph type="ctrTitle"/>
          </p:nvPr>
        </p:nvSpPr>
        <p:spPr>
          <a:xfrm>
            <a:off x="1487495" y="2377132"/>
            <a:ext cx="7759235" cy="3719665"/>
          </a:xfrm>
        </p:spPr>
        <p:txBody>
          <a:bodyPr rIns="0" anchor="b">
            <a:normAutofit/>
          </a:bodyPr>
          <a:lstStyle>
            <a:lvl1pPr algn="l">
              <a:defRPr sz="7112" b="1">
                <a:solidFill>
                  <a:schemeClr val="bg1"/>
                </a:solidFill>
              </a:defRPr>
            </a:lvl1pPr>
          </a:lstStyle>
          <a:p>
            <a:r>
              <a:rPr lang="nb-NO"/>
              <a:t>Klikk for å redigere tittelstil</a:t>
            </a:r>
            <a:endParaRPr lang="en-US"/>
          </a:p>
        </p:txBody>
      </p:sp>
      <p:sp>
        <p:nvSpPr>
          <p:cNvPr id="22" name="Subtitle 2"/>
          <p:cNvSpPr>
            <a:spLocks noGrp="1"/>
          </p:cNvSpPr>
          <p:nvPr>
            <p:ph type="subTitle" idx="1"/>
          </p:nvPr>
        </p:nvSpPr>
        <p:spPr>
          <a:xfrm>
            <a:off x="1487496" y="6471788"/>
            <a:ext cx="7132624" cy="1328829"/>
          </a:xfrm>
        </p:spPr>
        <p:txBody>
          <a:bodyPr>
            <a:normAutofit/>
          </a:bodyPr>
          <a:lstStyle>
            <a:lvl1pPr marL="0" indent="0" algn="l">
              <a:buNone/>
              <a:defRPr sz="3556">
                <a:solidFill>
                  <a:schemeClr val="bg1"/>
                </a:solidFill>
              </a:defRPr>
            </a:lvl1pPr>
            <a:lvl2pPr marL="812902" indent="0" algn="ctr">
              <a:buNone/>
              <a:defRPr sz="3556"/>
            </a:lvl2pPr>
            <a:lvl3pPr marL="1625803" indent="0" algn="ctr">
              <a:buNone/>
              <a:defRPr sz="3200"/>
            </a:lvl3pPr>
            <a:lvl4pPr marL="2438705" indent="0" algn="ctr">
              <a:buNone/>
              <a:defRPr sz="2845"/>
            </a:lvl4pPr>
            <a:lvl5pPr marL="3251606" indent="0" algn="ctr">
              <a:buNone/>
              <a:defRPr sz="2845"/>
            </a:lvl5pPr>
            <a:lvl6pPr marL="4064508" indent="0" algn="ctr">
              <a:buNone/>
              <a:defRPr sz="2845"/>
            </a:lvl6pPr>
            <a:lvl7pPr marL="4877410" indent="0" algn="ctr">
              <a:buNone/>
              <a:defRPr sz="2845"/>
            </a:lvl7pPr>
            <a:lvl8pPr marL="5690311" indent="0" algn="ctr">
              <a:buNone/>
              <a:defRPr sz="2845"/>
            </a:lvl8pPr>
            <a:lvl9pPr marL="6503213" indent="0" algn="ctr">
              <a:buNone/>
              <a:defRPr sz="2845"/>
            </a:lvl9pPr>
          </a:lstStyle>
          <a:p>
            <a:r>
              <a:rPr lang="nb-NO"/>
              <a:t>Klikk for å redigere undertittelstil i malen</a:t>
            </a:r>
            <a:endParaRPr lang="en-US" dirty="0"/>
          </a:p>
        </p:txBody>
      </p:sp>
      <p:sp>
        <p:nvSpPr>
          <p:cNvPr id="23" name="Plassholder for tekst 10"/>
          <p:cNvSpPr>
            <a:spLocks noGrp="1"/>
          </p:cNvSpPr>
          <p:nvPr>
            <p:ph type="body" sz="quarter" idx="17" hasCustomPrompt="1"/>
          </p:nvPr>
        </p:nvSpPr>
        <p:spPr>
          <a:xfrm>
            <a:off x="1487495" y="8088582"/>
            <a:ext cx="7132627" cy="431697"/>
          </a:xfrm>
        </p:spPr>
        <p:txBody>
          <a:bodyPr lIns="0" rIns="0">
            <a:noAutofit/>
          </a:bodyPr>
          <a:lstStyle>
            <a:lvl1pPr marL="0" indent="0" algn="l">
              <a:buNone/>
              <a:defRPr sz="1778" b="1" cap="all" baseline="0">
                <a:solidFill>
                  <a:schemeClr val="bg1"/>
                </a:solidFill>
              </a:defRPr>
            </a:lvl1pPr>
          </a:lstStyle>
          <a:p>
            <a:pPr lvl="0"/>
            <a:r>
              <a:rPr lang="nb-NO"/>
              <a:t>Navn </a:t>
            </a:r>
            <a:r>
              <a:rPr lang="nb-NO" err="1"/>
              <a:t>Navnesen</a:t>
            </a:r>
            <a:endParaRPr lang="nb-NO"/>
          </a:p>
        </p:txBody>
      </p:sp>
      <p:sp>
        <p:nvSpPr>
          <p:cNvPr id="24" name="Plassholder for tekst 10"/>
          <p:cNvSpPr>
            <a:spLocks noGrp="1"/>
          </p:cNvSpPr>
          <p:nvPr>
            <p:ph type="body" sz="quarter" idx="18" hasCustomPrompt="1"/>
          </p:nvPr>
        </p:nvSpPr>
        <p:spPr>
          <a:xfrm>
            <a:off x="1487495" y="8467836"/>
            <a:ext cx="7132627" cy="320851"/>
          </a:xfrm>
        </p:spPr>
        <p:txBody>
          <a:bodyPr lIns="0" rIns="0">
            <a:noAutofit/>
          </a:bodyPr>
          <a:lstStyle>
            <a:lvl1pPr marL="0" indent="0" algn="l">
              <a:buNone/>
              <a:defRPr sz="1778" b="0" i="1" cap="none" baseline="0">
                <a:solidFill>
                  <a:schemeClr val="bg1"/>
                </a:solidFill>
              </a:defRPr>
            </a:lvl1pPr>
          </a:lstStyle>
          <a:p>
            <a:pPr lvl="0"/>
            <a:r>
              <a:rPr lang="nb-NO"/>
              <a:t>Tittel / Rolle</a:t>
            </a:r>
          </a:p>
        </p:txBody>
      </p:sp>
      <p:sp>
        <p:nvSpPr>
          <p:cNvPr id="2" name="Plassholder for tekst 10">
            <a:extLst>
              <a:ext uri="{FF2B5EF4-FFF2-40B4-BE49-F238E27FC236}">
                <a16:creationId xmlns:a16="http://schemas.microsoft.com/office/drawing/2014/main" id="{D86A70C0-78CA-0B60-0BA0-87232858BE1D}"/>
              </a:ext>
            </a:extLst>
          </p:cNvPr>
          <p:cNvSpPr>
            <a:spLocks noGrp="1"/>
          </p:cNvSpPr>
          <p:nvPr>
            <p:ph type="body" sz="quarter" idx="19" hasCustomPrompt="1"/>
          </p:nvPr>
        </p:nvSpPr>
        <p:spPr>
          <a:xfrm>
            <a:off x="1487494" y="9086824"/>
            <a:ext cx="3783242" cy="431697"/>
          </a:xfrm>
        </p:spPr>
        <p:txBody>
          <a:bodyPr lIns="0" rIns="0" anchor="b">
            <a:noAutofit/>
          </a:bodyPr>
          <a:lstStyle>
            <a:lvl1pPr marL="0" indent="0" algn="l">
              <a:buNone/>
              <a:defRPr sz="1422" b="0" i="0" cap="all" baseline="0">
                <a:solidFill>
                  <a:schemeClr val="bg1"/>
                </a:solidFill>
              </a:defRPr>
            </a:lvl1pPr>
          </a:lstStyle>
          <a:p>
            <a:pPr lvl="0"/>
            <a:r>
              <a:rPr lang="nb-NO"/>
              <a:t>Dato</a:t>
            </a:r>
          </a:p>
        </p:txBody>
      </p:sp>
      <p:pic>
        <p:nvPicPr>
          <p:cNvPr id="16" name="Grafikk 15">
            <a:extLst>
              <a:ext uri="{FF2B5EF4-FFF2-40B4-BE49-F238E27FC236}">
                <a16:creationId xmlns:a16="http://schemas.microsoft.com/office/drawing/2014/main" id="{BC101A5B-C187-FED2-FC6C-4C87869E005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48977" y="-72806"/>
            <a:ext cx="5467667" cy="2210162"/>
          </a:xfrm>
          <a:prstGeom prst="rect">
            <a:avLst/>
          </a:prstGeom>
        </p:spPr>
      </p:pic>
      <p:sp>
        <p:nvSpPr>
          <p:cNvPr id="3" name="Rektangel 2">
            <a:extLst>
              <a:ext uri="{FF2B5EF4-FFF2-40B4-BE49-F238E27FC236}">
                <a16:creationId xmlns:a16="http://schemas.microsoft.com/office/drawing/2014/main" id="{ACE95240-57AA-D005-144E-BF3833F7A457}"/>
              </a:ext>
            </a:extLst>
          </p:cNvPr>
          <p:cNvSpPr/>
          <p:nvPr userDrawn="1"/>
        </p:nvSpPr>
        <p:spPr>
          <a:xfrm>
            <a:off x="2481482" y="1272840"/>
            <a:ext cx="4214241" cy="502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779"/>
          </a:p>
        </p:txBody>
      </p:sp>
    </p:spTree>
    <p:extLst>
      <p:ext uri="{BB962C8B-B14F-4D97-AF65-F5344CB8AC3E}">
        <p14:creationId xmlns:p14="http://schemas.microsoft.com/office/powerpoint/2010/main" val="197501088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FORSIDE NORSK blå_med bilde">
    <p:spTree>
      <p:nvGrpSpPr>
        <p:cNvPr id="1" name=""/>
        <p:cNvGrpSpPr/>
        <p:nvPr/>
      </p:nvGrpSpPr>
      <p:grpSpPr>
        <a:xfrm>
          <a:off x="0" y="0"/>
          <a:ext cx="0" cy="0"/>
          <a:chOff x="0" y="0"/>
          <a:chExt cx="0" cy="0"/>
        </a:xfrm>
      </p:grpSpPr>
      <p:sp>
        <p:nvSpPr>
          <p:cNvPr id="17" name="Rektangel 16">
            <a:extLst>
              <a:ext uri="{FF2B5EF4-FFF2-40B4-BE49-F238E27FC236}">
                <a16:creationId xmlns:a16="http://schemas.microsoft.com/office/drawing/2014/main" id="{C2B2BE7E-1D17-1A3C-4638-E5F7732554A6}"/>
              </a:ext>
            </a:extLst>
          </p:cNvPr>
          <p:cNvSpPr/>
          <p:nvPr userDrawn="1"/>
        </p:nvSpPr>
        <p:spPr>
          <a:xfrm>
            <a:off x="619352" y="2043877"/>
            <a:ext cx="20438609" cy="95230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pic>
        <p:nvPicPr>
          <p:cNvPr id="18" name="Bilde 17">
            <a:extLst>
              <a:ext uri="{FF2B5EF4-FFF2-40B4-BE49-F238E27FC236}">
                <a16:creationId xmlns:a16="http://schemas.microsoft.com/office/drawing/2014/main" id="{F7213F75-DBA2-9BA4-ED46-D18D8DF353A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3194" r="50000"/>
          <a:stretch/>
        </p:blipFill>
        <p:spPr>
          <a:xfrm>
            <a:off x="0" y="4047593"/>
            <a:ext cx="10838657" cy="8145994"/>
          </a:xfrm>
          <a:prstGeom prst="rect">
            <a:avLst/>
          </a:prstGeom>
        </p:spPr>
      </p:pic>
      <p:sp>
        <p:nvSpPr>
          <p:cNvPr id="13" name="Title 1"/>
          <p:cNvSpPr>
            <a:spLocks noGrp="1"/>
          </p:cNvSpPr>
          <p:nvPr>
            <p:ph type="ctrTitle"/>
          </p:nvPr>
        </p:nvSpPr>
        <p:spPr>
          <a:xfrm>
            <a:off x="1487495" y="2377132"/>
            <a:ext cx="7759235" cy="3719665"/>
          </a:xfrm>
        </p:spPr>
        <p:txBody>
          <a:bodyPr rIns="0" anchor="b">
            <a:normAutofit/>
          </a:bodyPr>
          <a:lstStyle>
            <a:lvl1pPr algn="l">
              <a:defRPr sz="7112" b="1">
                <a:solidFill>
                  <a:schemeClr val="bg1"/>
                </a:solidFill>
              </a:defRPr>
            </a:lvl1pPr>
          </a:lstStyle>
          <a:p>
            <a:r>
              <a:rPr lang="nb-NO"/>
              <a:t>Klikk for å redigere tittelstil</a:t>
            </a:r>
            <a:endParaRPr lang="en-US"/>
          </a:p>
        </p:txBody>
      </p:sp>
      <p:sp>
        <p:nvSpPr>
          <p:cNvPr id="22" name="Subtitle 2"/>
          <p:cNvSpPr>
            <a:spLocks noGrp="1"/>
          </p:cNvSpPr>
          <p:nvPr>
            <p:ph type="subTitle" idx="1"/>
          </p:nvPr>
        </p:nvSpPr>
        <p:spPr>
          <a:xfrm>
            <a:off x="1487496" y="6471788"/>
            <a:ext cx="7132624" cy="1328829"/>
          </a:xfrm>
        </p:spPr>
        <p:txBody>
          <a:bodyPr>
            <a:normAutofit/>
          </a:bodyPr>
          <a:lstStyle>
            <a:lvl1pPr marL="0" indent="0" algn="l">
              <a:buNone/>
              <a:defRPr sz="3556">
                <a:solidFill>
                  <a:schemeClr val="bg1"/>
                </a:solidFill>
              </a:defRPr>
            </a:lvl1pPr>
            <a:lvl2pPr marL="812902" indent="0" algn="ctr">
              <a:buNone/>
              <a:defRPr sz="3556"/>
            </a:lvl2pPr>
            <a:lvl3pPr marL="1625803" indent="0" algn="ctr">
              <a:buNone/>
              <a:defRPr sz="3200"/>
            </a:lvl3pPr>
            <a:lvl4pPr marL="2438705" indent="0" algn="ctr">
              <a:buNone/>
              <a:defRPr sz="2845"/>
            </a:lvl4pPr>
            <a:lvl5pPr marL="3251606" indent="0" algn="ctr">
              <a:buNone/>
              <a:defRPr sz="2845"/>
            </a:lvl5pPr>
            <a:lvl6pPr marL="4064508" indent="0" algn="ctr">
              <a:buNone/>
              <a:defRPr sz="2845"/>
            </a:lvl6pPr>
            <a:lvl7pPr marL="4877410" indent="0" algn="ctr">
              <a:buNone/>
              <a:defRPr sz="2845"/>
            </a:lvl7pPr>
            <a:lvl8pPr marL="5690311" indent="0" algn="ctr">
              <a:buNone/>
              <a:defRPr sz="2845"/>
            </a:lvl8pPr>
            <a:lvl9pPr marL="6503213" indent="0" algn="ctr">
              <a:buNone/>
              <a:defRPr sz="2845"/>
            </a:lvl9pPr>
          </a:lstStyle>
          <a:p>
            <a:r>
              <a:rPr lang="nb-NO"/>
              <a:t>Klikk for å redigere undertittelstil i malen</a:t>
            </a:r>
            <a:endParaRPr lang="en-US" dirty="0"/>
          </a:p>
        </p:txBody>
      </p:sp>
      <p:sp>
        <p:nvSpPr>
          <p:cNvPr id="23" name="Plassholder for tekst 10"/>
          <p:cNvSpPr>
            <a:spLocks noGrp="1"/>
          </p:cNvSpPr>
          <p:nvPr>
            <p:ph type="body" sz="quarter" idx="17" hasCustomPrompt="1"/>
          </p:nvPr>
        </p:nvSpPr>
        <p:spPr>
          <a:xfrm>
            <a:off x="1487495" y="8088582"/>
            <a:ext cx="7132627" cy="431697"/>
          </a:xfrm>
        </p:spPr>
        <p:txBody>
          <a:bodyPr lIns="0" rIns="0">
            <a:noAutofit/>
          </a:bodyPr>
          <a:lstStyle>
            <a:lvl1pPr marL="0" indent="0" algn="l">
              <a:buNone/>
              <a:defRPr sz="1778" b="1" cap="all" baseline="0">
                <a:solidFill>
                  <a:schemeClr val="bg1"/>
                </a:solidFill>
              </a:defRPr>
            </a:lvl1pPr>
          </a:lstStyle>
          <a:p>
            <a:pPr lvl="0"/>
            <a:r>
              <a:rPr lang="nb-NO"/>
              <a:t>Navn </a:t>
            </a:r>
            <a:r>
              <a:rPr lang="nb-NO" err="1"/>
              <a:t>Navnesen</a:t>
            </a:r>
            <a:endParaRPr lang="nb-NO"/>
          </a:p>
        </p:txBody>
      </p:sp>
      <p:sp>
        <p:nvSpPr>
          <p:cNvPr id="24" name="Plassholder for tekst 10"/>
          <p:cNvSpPr>
            <a:spLocks noGrp="1"/>
          </p:cNvSpPr>
          <p:nvPr>
            <p:ph type="body" sz="quarter" idx="18" hasCustomPrompt="1"/>
          </p:nvPr>
        </p:nvSpPr>
        <p:spPr>
          <a:xfrm>
            <a:off x="1487495" y="8467836"/>
            <a:ext cx="7132627" cy="320851"/>
          </a:xfrm>
        </p:spPr>
        <p:txBody>
          <a:bodyPr lIns="0" rIns="0">
            <a:noAutofit/>
          </a:bodyPr>
          <a:lstStyle>
            <a:lvl1pPr marL="0" indent="0" algn="l">
              <a:buNone/>
              <a:defRPr sz="1778" b="0" i="1" cap="none" baseline="0">
                <a:solidFill>
                  <a:schemeClr val="bg1"/>
                </a:solidFill>
              </a:defRPr>
            </a:lvl1pPr>
          </a:lstStyle>
          <a:p>
            <a:pPr lvl="0"/>
            <a:r>
              <a:rPr lang="nb-NO"/>
              <a:t>Tittel / Rolle</a:t>
            </a:r>
          </a:p>
        </p:txBody>
      </p:sp>
      <p:sp>
        <p:nvSpPr>
          <p:cNvPr id="2" name="Plassholder for tekst 10">
            <a:extLst>
              <a:ext uri="{FF2B5EF4-FFF2-40B4-BE49-F238E27FC236}">
                <a16:creationId xmlns:a16="http://schemas.microsoft.com/office/drawing/2014/main" id="{D86A70C0-78CA-0B60-0BA0-87232858BE1D}"/>
              </a:ext>
            </a:extLst>
          </p:cNvPr>
          <p:cNvSpPr>
            <a:spLocks noGrp="1"/>
          </p:cNvSpPr>
          <p:nvPr>
            <p:ph type="body" sz="quarter" idx="19" hasCustomPrompt="1"/>
          </p:nvPr>
        </p:nvSpPr>
        <p:spPr>
          <a:xfrm>
            <a:off x="1487494" y="9086824"/>
            <a:ext cx="3783242" cy="431697"/>
          </a:xfrm>
        </p:spPr>
        <p:txBody>
          <a:bodyPr lIns="0" rIns="0" anchor="b">
            <a:noAutofit/>
          </a:bodyPr>
          <a:lstStyle>
            <a:lvl1pPr marL="0" indent="0" algn="l">
              <a:buNone/>
              <a:defRPr sz="1422" b="0" i="0" cap="all" baseline="0">
                <a:solidFill>
                  <a:schemeClr val="bg1"/>
                </a:solidFill>
              </a:defRPr>
            </a:lvl1pPr>
          </a:lstStyle>
          <a:p>
            <a:pPr lvl="0"/>
            <a:r>
              <a:rPr lang="nb-NO"/>
              <a:t>Dato</a:t>
            </a:r>
          </a:p>
        </p:txBody>
      </p:sp>
      <p:sp>
        <p:nvSpPr>
          <p:cNvPr id="3" name="Plassholder for bilde 6">
            <a:extLst>
              <a:ext uri="{FF2B5EF4-FFF2-40B4-BE49-F238E27FC236}">
                <a16:creationId xmlns:a16="http://schemas.microsoft.com/office/drawing/2014/main" id="{C5407FC6-8302-4E42-F139-88A68C0C5C6F}"/>
              </a:ext>
            </a:extLst>
          </p:cNvPr>
          <p:cNvSpPr>
            <a:spLocks noGrp="1"/>
          </p:cNvSpPr>
          <p:nvPr>
            <p:ph type="pic" sz="quarter" idx="14"/>
          </p:nvPr>
        </p:nvSpPr>
        <p:spPr>
          <a:xfrm>
            <a:off x="10838657" y="2926461"/>
            <a:ext cx="9351163" cy="6117117"/>
          </a:xfrm>
        </p:spPr>
        <p:txBody>
          <a:bodyPr/>
          <a:lstStyle>
            <a:lvl1pPr>
              <a:defRPr>
                <a:solidFill>
                  <a:schemeClr val="bg1"/>
                </a:solidFill>
              </a:defRPr>
            </a:lvl1pPr>
          </a:lstStyle>
          <a:p>
            <a:r>
              <a:rPr lang="nb-NO"/>
              <a:t>Klikk på ikonet for å legge til et bilde</a:t>
            </a:r>
          </a:p>
        </p:txBody>
      </p:sp>
      <p:sp>
        <p:nvSpPr>
          <p:cNvPr id="4" name="Plassholder for tekst 10">
            <a:extLst>
              <a:ext uri="{FF2B5EF4-FFF2-40B4-BE49-F238E27FC236}">
                <a16:creationId xmlns:a16="http://schemas.microsoft.com/office/drawing/2014/main" id="{40E6A431-46A4-4319-B8FA-0FE915E816A9}"/>
              </a:ext>
            </a:extLst>
          </p:cNvPr>
          <p:cNvSpPr>
            <a:spLocks noGrp="1"/>
          </p:cNvSpPr>
          <p:nvPr>
            <p:ph type="body" sz="quarter" idx="20" hasCustomPrompt="1"/>
          </p:nvPr>
        </p:nvSpPr>
        <p:spPr>
          <a:xfrm>
            <a:off x="16478146" y="9204466"/>
            <a:ext cx="3711673" cy="1151617"/>
          </a:xfrm>
        </p:spPr>
        <p:txBody>
          <a:bodyPr lIns="0" rIns="0">
            <a:noAutofit/>
          </a:bodyPr>
          <a:lstStyle>
            <a:lvl1pPr marL="0" indent="0" algn="r">
              <a:buNone/>
              <a:defRPr sz="1422">
                <a:solidFill>
                  <a:schemeClr val="bg1"/>
                </a:solidFill>
              </a:defRPr>
            </a:lvl1pPr>
          </a:lstStyle>
          <a:p>
            <a:pPr lvl="0"/>
            <a:r>
              <a:rPr lang="nb-NO"/>
              <a:t>Bildetekst og fotokreditering</a:t>
            </a:r>
            <a:br>
              <a:rPr lang="nb-NO"/>
            </a:br>
            <a:endParaRPr lang="nb-NO"/>
          </a:p>
        </p:txBody>
      </p:sp>
      <p:pic>
        <p:nvPicPr>
          <p:cNvPr id="20" name="Grafikk 19">
            <a:extLst>
              <a:ext uri="{FF2B5EF4-FFF2-40B4-BE49-F238E27FC236}">
                <a16:creationId xmlns:a16="http://schemas.microsoft.com/office/drawing/2014/main" id="{34A81C04-578A-EA50-40F6-37A57594E71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48977" y="-72806"/>
            <a:ext cx="5467667" cy="2210162"/>
          </a:xfrm>
          <a:prstGeom prst="rect">
            <a:avLst/>
          </a:prstGeom>
        </p:spPr>
      </p:pic>
      <p:sp>
        <p:nvSpPr>
          <p:cNvPr id="5" name="Rektangel 4">
            <a:extLst>
              <a:ext uri="{FF2B5EF4-FFF2-40B4-BE49-F238E27FC236}">
                <a16:creationId xmlns:a16="http://schemas.microsoft.com/office/drawing/2014/main" id="{E7B20888-A73B-20CD-25D9-C517A823CC0A}"/>
              </a:ext>
            </a:extLst>
          </p:cNvPr>
          <p:cNvSpPr/>
          <p:nvPr userDrawn="1"/>
        </p:nvSpPr>
        <p:spPr>
          <a:xfrm>
            <a:off x="2481482" y="1272840"/>
            <a:ext cx="4214241" cy="502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779"/>
          </a:p>
        </p:txBody>
      </p:sp>
    </p:spTree>
    <p:extLst>
      <p:ext uri="{BB962C8B-B14F-4D97-AF65-F5344CB8AC3E}">
        <p14:creationId xmlns:p14="http://schemas.microsoft.com/office/powerpoint/2010/main" val="19968911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FORSIDE ENGELSK blå_uten bilde">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B00A2280-44C4-6A87-82AB-5B669BB05E8F}"/>
              </a:ext>
            </a:extLst>
          </p:cNvPr>
          <p:cNvSpPr/>
          <p:nvPr userDrawn="1"/>
        </p:nvSpPr>
        <p:spPr>
          <a:xfrm>
            <a:off x="619352" y="2043877"/>
            <a:ext cx="20438609" cy="95230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pic>
        <p:nvPicPr>
          <p:cNvPr id="16" name="Bilde 15">
            <a:extLst>
              <a:ext uri="{FF2B5EF4-FFF2-40B4-BE49-F238E27FC236}">
                <a16:creationId xmlns:a16="http://schemas.microsoft.com/office/drawing/2014/main" id="{90692DBE-78EE-0961-E405-41FB09AEDC0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3194"/>
          <a:stretch/>
        </p:blipFill>
        <p:spPr>
          <a:xfrm>
            <a:off x="0" y="4047593"/>
            <a:ext cx="21677313" cy="8145994"/>
          </a:xfrm>
          <a:prstGeom prst="rect">
            <a:avLst/>
          </a:prstGeom>
        </p:spPr>
      </p:pic>
      <p:sp>
        <p:nvSpPr>
          <p:cNvPr id="13" name="Title 1"/>
          <p:cNvSpPr>
            <a:spLocks noGrp="1"/>
          </p:cNvSpPr>
          <p:nvPr>
            <p:ph type="ctrTitle"/>
          </p:nvPr>
        </p:nvSpPr>
        <p:spPr>
          <a:xfrm>
            <a:off x="1487495" y="2377132"/>
            <a:ext cx="7759235" cy="3719665"/>
          </a:xfrm>
        </p:spPr>
        <p:txBody>
          <a:bodyPr rIns="0" anchor="b">
            <a:normAutofit/>
          </a:bodyPr>
          <a:lstStyle>
            <a:lvl1pPr algn="l">
              <a:defRPr sz="7112" b="1">
                <a:solidFill>
                  <a:schemeClr val="bg1"/>
                </a:solidFill>
              </a:defRPr>
            </a:lvl1pPr>
          </a:lstStyle>
          <a:p>
            <a:r>
              <a:rPr lang="nb-NO"/>
              <a:t>Klikk for å redigere tittelstil</a:t>
            </a:r>
            <a:endParaRPr lang="en-US"/>
          </a:p>
        </p:txBody>
      </p:sp>
      <p:sp>
        <p:nvSpPr>
          <p:cNvPr id="22" name="Subtitle 2"/>
          <p:cNvSpPr>
            <a:spLocks noGrp="1"/>
          </p:cNvSpPr>
          <p:nvPr>
            <p:ph type="subTitle" idx="1"/>
          </p:nvPr>
        </p:nvSpPr>
        <p:spPr>
          <a:xfrm>
            <a:off x="1487496" y="6471788"/>
            <a:ext cx="7132624" cy="1328829"/>
          </a:xfrm>
        </p:spPr>
        <p:txBody>
          <a:bodyPr>
            <a:normAutofit/>
          </a:bodyPr>
          <a:lstStyle>
            <a:lvl1pPr marL="0" indent="0" algn="l">
              <a:buNone/>
              <a:defRPr sz="3556">
                <a:solidFill>
                  <a:schemeClr val="bg1"/>
                </a:solidFill>
              </a:defRPr>
            </a:lvl1pPr>
            <a:lvl2pPr marL="812902" indent="0" algn="ctr">
              <a:buNone/>
              <a:defRPr sz="3556"/>
            </a:lvl2pPr>
            <a:lvl3pPr marL="1625803" indent="0" algn="ctr">
              <a:buNone/>
              <a:defRPr sz="3200"/>
            </a:lvl3pPr>
            <a:lvl4pPr marL="2438705" indent="0" algn="ctr">
              <a:buNone/>
              <a:defRPr sz="2845"/>
            </a:lvl4pPr>
            <a:lvl5pPr marL="3251606" indent="0" algn="ctr">
              <a:buNone/>
              <a:defRPr sz="2845"/>
            </a:lvl5pPr>
            <a:lvl6pPr marL="4064508" indent="0" algn="ctr">
              <a:buNone/>
              <a:defRPr sz="2845"/>
            </a:lvl6pPr>
            <a:lvl7pPr marL="4877410" indent="0" algn="ctr">
              <a:buNone/>
              <a:defRPr sz="2845"/>
            </a:lvl7pPr>
            <a:lvl8pPr marL="5690311" indent="0" algn="ctr">
              <a:buNone/>
              <a:defRPr sz="2845"/>
            </a:lvl8pPr>
            <a:lvl9pPr marL="6503213" indent="0" algn="ctr">
              <a:buNone/>
              <a:defRPr sz="2845"/>
            </a:lvl9pPr>
          </a:lstStyle>
          <a:p>
            <a:r>
              <a:rPr lang="nb-NO"/>
              <a:t>Klikk for å redigere undertittelstil i malen</a:t>
            </a:r>
            <a:endParaRPr lang="en-US"/>
          </a:p>
        </p:txBody>
      </p:sp>
      <p:sp>
        <p:nvSpPr>
          <p:cNvPr id="23" name="Plassholder for tekst 10"/>
          <p:cNvSpPr>
            <a:spLocks noGrp="1"/>
          </p:cNvSpPr>
          <p:nvPr>
            <p:ph type="body" sz="quarter" idx="17" hasCustomPrompt="1"/>
          </p:nvPr>
        </p:nvSpPr>
        <p:spPr>
          <a:xfrm>
            <a:off x="1487495" y="8088582"/>
            <a:ext cx="7132627" cy="431697"/>
          </a:xfrm>
        </p:spPr>
        <p:txBody>
          <a:bodyPr lIns="0" rIns="0">
            <a:noAutofit/>
          </a:bodyPr>
          <a:lstStyle>
            <a:lvl1pPr marL="0" indent="0" algn="l">
              <a:buNone/>
              <a:defRPr sz="1778" b="1" cap="all" baseline="0">
                <a:solidFill>
                  <a:schemeClr val="bg1"/>
                </a:solidFill>
              </a:defRPr>
            </a:lvl1pPr>
          </a:lstStyle>
          <a:p>
            <a:pPr lvl="0"/>
            <a:r>
              <a:rPr lang="nb-NO"/>
              <a:t>Navn </a:t>
            </a:r>
            <a:r>
              <a:rPr lang="nb-NO" err="1"/>
              <a:t>Navnesen</a:t>
            </a:r>
            <a:endParaRPr lang="nb-NO"/>
          </a:p>
        </p:txBody>
      </p:sp>
      <p:sp>
        <p:nvSpPr>
          <p:cNvPr id="24" name="Plassholder for tekst 10"/>
          <p:cNvSpPr>
            <a:spLocks noGrp="1"/>
          </p:cNvSpPr>
          <p:nvPr>
            <p:ph type="body" sz="quarter" idx="18" hasCustomPrompt="1"/>
          </p:nvPr>
        </p:nvSpPr>
        <p:spPr>
          <a:xfrm>
            <a:off x="1487495" y="8467836"/>
            <a:ext cx="7132627" cy="320851"/>
          </a:xfrm>
        </p:spPr>
        <p:txBody>
          <a:bodyPr lIns="0" rIns="0">
            <a:noAutofit/>
          </a:bodyPr>
          <a:lstStyle>
            <a:lvl1pPr marL="0" indent="0" algn="l">
              <a:buNone/>
              <a:defRPr sz="1778" b="0" i="1" cap="none" baseline="0">
                <a:solidFill>
                  <a:schemeClr val="bg1"/>
                </a:solidFill>
              </a:defRPr>
            </a:lvl1pPr>
          </a:lstStyle>
          <a:p>
            <a:pPr lvl="0"/>
            <a:r>
              <a:rPr lang="nb-NO"/>
              <a:t>Tittel / Rolle</a:t>
            </a:r>
          </a:p>
        </p:txBody>
      </p:sp>
      <p:sp>
        <p:nvSpPr>
          <p:cNvPr id="2" name="Plassholder for tekst 10">
            <a:extLst>
              <a:ext uri="{FF2B5EF4-FFF2-40B4-BE49-F238E27FC236}">
                <a16:creationId xmlns:a16="http://schemas.microsoft.com/office/drawing/2014/main" id="{D86A70C0-78CA-0B60-0BA0-87232858BE1D}"/>
              </a:ext>
            </a:extLst>
          </p:cNvPr>
          <p:cNvSpPr>
            <a:spLocks noGrp="1"/>
          </p:cNvSpPr>
          <p:nvPr>
            <p:ph type="body" sz="quarter" idx="19" hasCustomPrompt="1"/>
          </p:nvPr>
        </p:nvSpPr>
        <p:spPr>
          <a:xfrm>
            <a:off x="1487494" y="9086824"/>
            <a:ext cx="3783242" cy="431697"/>
          </a:xfrm>
        </p:spPr>
        <p:txBody>
          <a:bodyPr lIns="0" rIns="0" anchor="b">
            <a:noAutofit/>
          </a:bodyPr>
          <a:lstStyle>
            <a:lvl1pPr marL="0" indent="0" algn="l">
              <a:buNone/>
              <a:defRPr sz="1422" b="0" i="0" cap="all" baseline="0">
                <a:solidFill>
                  <a:schemeClr val="bg1"/>
                </a:solidFill>
              </a:defRPr>
            </a:lvl1pPr>
          </a:lstStyle>
          <a:p>
            <a:pPr lvl="0"/>
            <a:r>
              <a:rPr lang="nb-NO"/>
              <a:t>Dato</a:t>
            </a:r>
          </a:p>
        </p:txBody>
      </p:sp>
      <p:pic>
        <p:nvPicPr>
          <p:cNvPr id="17" name="Grafikk 16">
            <a:extLst>
              <a:ext uri="{FF2B5EF4-FFF2-40B4-BE49-F238E27FC236}">
                <a16:creationId xmlns:a16="http://schemas.microsoft.com/office/drawing/2014/main" id="{5EA99D64-5FA8-1C46-7B0F-FF864944E17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8977" y="-86505"/>
            <a:ext cx="5876909" cy="2203859"/>
          </a:xfrm>
          <a:prstGeom prst="rect">
            <a:avLst/>
          </a:prstGeom>
        </p:spPr>
      </p:pic>
    </p:spTree>
    <p:extLst>
      <p:ext uri="{BB962C8B-B14F-4D97-AF65-F5344CB8AC3E}">
        <p14:creationId xmlns:p14="http://schemas.microsoft.com/office/powerpoint/2010/main" val="419009052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FORSIDE ENGELSK blå_med 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34FF8A4-D074-1D92-B755-05DB002146DE}"/>
              </a:ext>
            </a:extLst>
          </p:cNvPr>
          <p:cNvSpPr/>
          <p:nvPr userDrawn="1"/>
        </p:nvSpPr>
        <p:spPr>
          <a:xfrm>
            <a:off x="619352" y="2043877"/>
            <a:ext cx="20438609" cy="95230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pic>
        <p:nvPicPr>
          <p:cNvPr id="8" name="Bilde 7">
            <a:extLst>
              <a:ext uri="{FF2B5EF4-FFF2-40B4-BE49-F238E27FC236}">
                <a16:creationId xmlns:a16="http://schemas.microsoft.com/office/drawing/2014/main" id="{44CDC590-BA43-7D23-8061-9623D017A52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3194" r="50000"/>
          <a:stretch/>
        </p:blipFill>
        <p:spPr>
          <a:xfrm>
            <a:off x="0" y="4047593"/>
            <a:ext cx="10838657" cy="8145994"/>
          </a:xfrm>
          <a:prstGeom prst="rect">
            <a:avLst/>
          </a:prstGeom>
        </p:spPr>
      </p:pic>
      <p:sp>
        <p:nvSpPr>
          <p:cNvPr id="13" name="Title 1"/>
          <p:cNvSpPr>
            <a:spLocks noGrp="1"/>
          </p:cNvSpPr>
          <p:nvPr>
            <p:ph type="ctrTitle"/>
          </p:nvPr>
        </p:nvSpPr>
        <p:spPr>
          <a:xfrm>
            <a:off x="1487495" y="2377132"/>
            <a:ext cx="7759235" cy="3719665"/>
          </a:xfrm>
        </p:spPr>
        <p:txBody>
          <a:bodyPr rIns="0" anchor="b">
            <a:normAutofit/>
          </a:bodyPr>
          <a:lstStyle>
            <a:lvl1pPr algn="l">
              <a:defRPr sz="7112" b="1">
                <a:solidFill>
                  <a:schemeClr val="bg1"/>
                </a:solidFill>
              </a:defRPr>
            </a:lvl1pPr>
          </a:lstStyle>
          <a:p>
            <a:r>
              <a:rPr lang="nb-NO"/>
              <a:t>Klikk for å redigere tittelstil</a:t>
            </a:r>
            <a:endParaRPr lang="en-US"/>
          </a:p>
        </p:txBody>
      </p:sp>
      <p:sp>
        <p:nvSpPr>
          <p:cNvPr id="22" name="Subtitle 2"/>
          <p:cNvSpPr>
            <a:spLocks noGrp="1"/>
          </p:cNvSpPr>
          <p:nvPr>
            <p:ph type="subTitle" idx="1"/>
          </p:nvPr>
        </p:nvSpPr>
        <p:spPr>
          <a:xfrm>
            <a:off x="1487496" y="6471788"/>
            <a:ext cx="7132624" cy="1328829"/>
          </a:xfrm>
        </p:spPr>
        <p:txBody>
          <a:bodyPr>
            <a:normAutofit/>
          </a:bodyPr>
          <a:lstStyle>
            <a:lvl1pPr marL="0" indent="0" algn="l">
              <a:buNone/>
              <a:defRPr sz="3556">
                <a:solidFill>
                  <a:schemeClr val="bg1"/>
                </a:solidFill>
              </a:defRPr>
            </a:lvl1pPr>
            <a:lvl2pPr marL="812902" indent="0" algn="ctr">
              <a:buNone/>
              <a:defRPr sz="3556"/>
            </a:lvl2pPr>
            <a:lvl3pPr marL="1625803" indent="0" algn="ctr">
              <a:buNone/>
              <a:defRPr sz="3200"/>
            </a:lvl3pPr>
            <a:lvl4pPr marL="2438705" indent="0" algn="ctr">
              <a:buNone/>
              <a:defRPr sz="2845"/>
            </a:lvl4pPr>
            <a:lvl5pPr marL="3251606" indent="0" algn="ctr">
              <a:buNone/>
              <a:defRPr sz="2845"/>
            </a:lvl5pPr>
            <a:lvl6pPr marL="4064508" indent="0" algn="ctr">
              <a:buNone/>
              <a:defRPr sz="2845"/>
            </a:lvl6pPr>
            <a:lvl7pPr marL="4877410" indent="0" algn="ctr">
              <a:buNone/>
              <a:defRPr sz="2845"/>
            </a:lvl7pPr>
            <a:lvl8pPr marL="5690311" indent="0" algn="ctr">
              <a:buNone/>
              <a:defRPr sz="2845"/>
            </a:lvl8pPr>
            <a:lvl9pPr marL="6503213" indent="0" algn="ctr">
              <a:buNone/>
              <a:defRPr sz="2845"/>
            </a:lvl9pPr>
          </a:lstStyle>
          <a:p>
            <a:r>
              <a:rPr lang="nb-NO"/>
              <a:t>Klikk for å redigere undertittelstil i malen</a:t>
            </a:r>
            <a:endParaRPr lang="en-US"/>
          </a:p>
        </p:txBody>
      </p:sp>
      <p:sp>
        <p:nvSpPr>
          <p:cNvPr id="23" name="Plassholder for tekst 10"/>
          <p:cNvSpPr>
            <a:spLocks noGrp="1"/>
          </p:cNvSpPr>
          <p:nvPr>
            <p:ph type="body" sz="quarter" idx="17" hasCustomPrompt="1"/>
          </p:nvPr>
        </p:nvSpPr>
        <p:spPr>
          <a:xfrm>
            <a:off x="1487495" y="8088582"/>
            <a:ext cx="7132627" cy="431697"/>
          </a:xfrm>
        </p:spPr>
        <p:txBody>
          <a:bodyPr lIns="0" rIns="0">
            <a:noAutofit/>
          </a:bodyPr>
          <a:lstStyle>
            <a:lvl1pPr marL="0" indent="0" algn="l">
              <a:buNone/>
              <a:defRPr sz="1778" b="1" cap="all" baseline="0">
                <a:solidFill>
                  <a:schemeClr val="bg1"/>
                </a:solidFill>
              </a:defRPr>
            </a:lvl1pPr>
          </a:lstStyle>
          <a:p>
            <a:pPr lvl="0"/>
            <a:r>
              <a:rPr lang="nb-NO"/>
              <a:t>Navn </a:t>
            </a:r>
            <a:r>
              <a:rPr lang="nb-NO" err="1"/>
              <a:t>Navnesen</a:t>
            </a:r>
            <a:endParaRPr lang="nb-NO"/>
          </a:p>
        </p:txBody>
      </p:sp>
      <p:sp>
        <p:nvSpPr>
          <p:cNvPr id="24" name="Plassholder for tekst 10"/>
          <p:cNvSpPr>
            <a:spLocks noGrp="1"/>
          </p:cNvSpPr>
          <p:nvPr>
            <p:ph type="body" sz="quarter" idx="18" hasCustomPrompt="1"/>
          </p:nvPr>
        </p:nvSpPr>
        <p:spPr>
          <a:xfrm>
            <a:off x="1487495" y="8467836"/>
            <a:ext cx="7132627" cy="320851"/>
          </a:xfrm>
        </p:spPr>
        <p:txBody>
          <a:bodyPr lIns="0" rIns="0">
            <a:noAutofit/>
          </a:bodyPr>
          <a:lstStyle>
            <a:lvl1pPr marL="0" indent="0" algn="l">
              <a:buNone/>
              <a:defRPr sz="1778" b="0" i="1" cap="none" baseline="0">
                <a:solidFill>
                  <a:schemeClr val="bg1"/>
                </a:solidFill>
              </a:defRPr>
            </a:lvl1pPr>
          </a:lstStyle>
          <a:p>
            <a:pPr lvl="0"/>
            <a:r>
              <a:rPr lang="nb-NO"/>
              <a:t>Tittel / Rolle</a:t>
            </a:r>
          </a:p>
        </p:txBody>
      </p:sp>
      <p:sp>
        <p:nvSpPr>
          <p:cNvPr id="2" name="Plassholder for tekst 10">
            <a:extLst>
              <a:ext uri="{FF2B5EF4-FFF2-40B4-BE49-F238E27FC236}">
                <a16:creationId xmlns:a16="http://schemas.microsoft.com/office/drawing/2014/main" id="{D86A70C0-78CA-0B60-0BA0-87232858BE1D}"/>
              </a:ext>
            </a:extLst>
          </p:cNvPr>
          <p:cNvSpPr>
            <a:spLocks noGrp="1"/>
          </p:cNvSpPr>
          <p:nvPr>
            <p:ph type="body" sz="quarter" idx="19" hasCustomPrompt="1"/>
          </p:nvPr>
        </p:nvSpPr>
        <p:spPr>
          <a:xfrm>
            <a:off x="1487494" y="9086824"/>
            <a:ext cx="3783242" cy="431697"/>
          </a:xfrm>
        </p:spPr>
        <p:txBody>
          <a:bodyPr lIns="0" rIns="0" anchor="b">
            <a:noAutofit/>
          </a:bodyPr>
          <a:lstStyle>
            <a:lvl1pPr marL="0" indent="0" algn="l">
              <a:buNone/>
              <a:defRPr sz="1422" b="0" i="0" cap="all" baseline="0">
                <a:solidFill>
                  <a:schemeClr val="bg1"/>
                </a:solidFill>
              </a:defRPr>
            </a:lvl1pPr>
          </a:lstStyle>
          <a:p>
            <a:pPr lvl="0"/>
            <a:r>
              <a:rPr lang="nb-NO"/>
              <a:t>Dato</a:t>
            </a:r>
          </a:p>
        </p:txBody>
      </p:sp>
      <p:sp>
        <p:nvSpPr>
          <p:cNvPr id="3" name="Plassholder for bilde 6">
            <a:extLst>
              <a:ext uri="{FF2B5EF4-FFF2-40B4-BE49-F238E27FC236}">
                <a16:creationId xmlns:a16="http://schemas.microsoft.com/office/drawing/2014/main" id="{C5407FC6-8302-4E42-F139-88A68C0C5C6F}"/>
              </a:ext>
            </a:extLst>
          </p:cNvPr>
          <p:cNvSpPr>
            <a:spLocks noGrp="1"/>
          </p:cNvSpPr>
          <p:nvPr>
            <p:ph type="pic" sz="quarter" idx="14"/>
          </p:nvPr>
        </p:nvSpPr>
        <p:spPr>
          <a:xfrm>
            <a:off x="10838657" y="2926461"/>
            <a:ext cx="9351163" cy="6117117"/>
          </a:xfrm>
        </p:spPr>
        <p:txBody>
          <a:bodyPr/>
          <a:lstStyle>
            <a:lvl1pPr>
              <a:defRPr>
                <a:solidFill>
                  <a:schemeClr val="bg1"/>
                </a:solidFill>
              </a:defRPr>
            </a:lvl1pPr>
          </a:lstStyle>
          <a:p>
            <a:r>
              <a:rPr lang="nb-NO"/>
              <a:t>Klikk på ikonet for å legge til et bilde</a:t>
            </a:r>
          </a:p>
        </p:txBody>
      </p:sp>
      <p:sp>
        <p:nvSpPr>
          <p:cNvPr id="4" name="Plassholder for tekst 10">
            <a:extLst>
              <a:ext uri="{FF2B5EF4-FFF2-40B4-BE49-F238E27FC236}">
                <a16:creationId xmlns:a16="http://schemas.microsoft.com/office/drawing/2014/main" id="{40E6A431-46A4-4319-B8FA-0FE915E816A9}"/>
              </a:ext>
            </a:extLst>
          </p:cNvPr>
          <p:cNvSpPr>
            <a:spLocks noGrp="1"/>
          </p:cNvSpPr>
          <p:nvPr>
            <p:ph type="body" sz="quarter" idx="20" hasCustomPrompt="1"/>
          </p:nvPr>
        </p:nvSpPr>
        <p:spPr>
          <a:xfrm>
            <a:off x="16478146" y="9204466"/>
            <a:ext cx="3711673" cy="1151617"/>
          </a:xfrm>
        </p:spPr>
        <p:txBody>
          <a:bodyPr lIns="0" rIns="0">
            <a:noAutofit/>
          </a:bodyPr>
          <a:lstStyle>
            <a:lvl1pPr marL="0" indent="0" algn="r">
              <a:buNone/>
              <a:defRPr sz="1422">
                <a:solidFill>
                  <a:schemeClr val="bg1"/>
                </a:solidFill>
              </a:defRPr>
            </a:lvl1pPr>
          </a:lstStyle>
          <a:p>
            <a:pPr lvl="0"/>
            <a:r>
              <a:rPr lang="nb-NO"/>
              <a:t>Bildetekst og fotokreditering</a:t>
            </a:r>
            <a:br>
              <a:rPr lang="nb-NO"/>
            </a:br>
            <a:endParaRPr lang="nb-NO"/>
          </a:p>
        </p:txBody>
      </p:sp>
      <p:pic>
        <p:nvPicPr>
          <p:cNvPr id="9" name="Grafikk 8">
            <a:extLst>
              <a:ext uri="{FF2B5EF4-FFF2-40B4-BE49-F238E27FC236}">
                <a16:creationId xmlns:a16="http://schemas.microsoft.com/office/drawing/2014/main" id="{9DE4D704-5CBA-A6F9-DDE0-E85F6B98083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8977" y="-86505"/>
            <a:ext cx="5876909" cy="2203859"/>
          </a:xfrm>
          <a:prstGeom prst="rect">
            <a:avLst/>
          </a:prstGeom>
        </p:spPr>
      </p:pic>
    </p:spTree>
    <p:extLst>
      <p:ext uri="{BB962C8B-B14F-4D97-AF65-F5344CB8AC3E}">
        <p14:creationId xmlns:p14="http://schemas.microsoft.com/office/powerpoint/2010/main" val="29838658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3_FORSIDE NORSK blå_uten bild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09F4869-7DBE-D6C9-D193-D55CAB46C6B6}"/>
              </a:ext>
            </a:extLst>
          </p:cNvPr>
          <p:cNvSpPr/>
          <p:nvPr userDrawn="1"/>
        </p:nvSpPr>
        <p:spPr>
          <a:xfrm>
            <a:off x="619352" y="2043877"/>
            <a:ext cx="20438609" cy="95230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pic>
        <p:nvPicPr>
          <p:cNvPr id="10" name="Bilde 9">
            <a:extLst>
              <a:ext uri="{FF2B5EF4-FFF2-40B4-BE49-F238E27FC236}">
                <a16:creationId xmlns:a16="http://schemas.microsoft.com/office/drawing/2014/main" id="{C152921A-17E6-0792-197E-1FEEA31AB0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1677313" cy="12193588"/>
          </a:xfrm>
          <a:prstGeom prst="rect">
            <a:avLst/>
          </a:prstGeom>
        </p:spPr>
      </p:pic>
      <p:sp>
        <p:nvSpPr>
          <p:cNvPr id="4" name="Title 1">
            <a:extLst>
              <a:ext uri="{FF2B5EF4-FFF2-40B4-BE49-F238E27FC236}">
                <a16:creationId xmlns:a16="http://schemas.microsoft.com/office/drawing/2014/main" id="{E8E3EC4C-AFE4-8A1D-DDC7-3421449D85B2}"/>
              </a:ext>
            </a:extLst>
          </p:cNvPr>
          <p:cNvSpPr>
            <a:spLocks noGrp="1"/>
          </p:cNvSpPr>
          <p:nvPr>
            <p:ph type="ctrTitle"/>
          </p:nvPr>
        </p:nvSpPr>
        <p:spPr>
          <a:xfrm>
            <a:off x="1487495" y="2377132"/>
            <a:ext cx="7759235" cy="3719665"/>
          </a:xfrm>
        </p:spPr>
        <p:txBody>
          <a:bodyPr rIns="0" anchor="b">
            <a:normAutofit/>
          </a:bodyPr>
          <a:lstStyle>
            <a:lvl1pPr algn="l">
              <a:defRPr sz="7112" b="1">
                <a:solidFill>
                  <a:schemeClr val="tx1"/>
                </a:solidFill>
              </a:defRPr>
            </a:lvl1pPr>
          </a:lstStyle>
          <a:p>
            <a:r>
              <a:rPr lang="nb-NO"/>
              <a:t>Klikk for å redigere tittelstil</a:t>
            </a:r>
            <a:endParaRPr lang="en-US" dirty="0"/>
          </a:p>
        </p:txBody>
      </p:sp>
      <p:sp>
        <p:nvSpPr>
          <p:cNvPr id="6" name="Subtitle 2">
            <a:extLst>
              <a:ext uri="{FF2B5EF4-FFF2-40B4-BE49-F238E27FC236}">
                <a16:creationId xmlns:a16="http://schemas.microsoft.com/office/drawing/2014/main" id="{D9BEF908-5433-8785-C1BE-B1C9082230C7}"/>
              </a:ext>
            </a:extLst>
          </p:cNvPr>
          <p:cNvSpPr>
            <a:spLocks noGrp="1"/>
          </p:cNvSpPr>
          <p:nvPr>
            <p:ph type="subTitle" idx="1"/>
          </p:nvPr>
        </p:nvSpPr>
        <p:spPr>
          <a:xfrm>
            <a:off x="1487496" y="6471788"/>
            <a:ext cx="7132624" cy="1328829"/>
          </a:xfrm>
        </p:spPr>
        <p:txBody>
          <a:bodyPr>
            <a:normAutofit/>
          </a:bodyPr>
          <a:lstStyle>
            <a:lvl1pPr marL="0" indent="0" algn="l">
              <a:buNone/>
              <a:defRPr sz="3556">
                <a:solidFill>
                  <a:schemeClr val="tx1"/>
                </a:solidFill>
              </a:defRPr>
            </a:lvl1pPr>
            <a:lvl2pPr marL="812902" indent="0" algn="ctr">
              <a:buNone/>
              <a:defRPr sz="3556"/>
            </a:lvl2pPr>
            <a:lvl3pPr marL="1625803" indent="0" algn="ctr">
              <a:buNone/>
              <a:defRPr sz="3200"/>
            </a:lvl3pPr>
            <a:lvl4pPr marL="2438705" indent="0" algn="ctr">
              <a:buNone/>
              <a:defRPr sz="2845"/>
            </a:lvl4pPr>
            <a:lvl5pPr marL="3251606" indent="0" algn="ctr">
              <a:buNone/>
              <a:defRPr sz="2845"/>
            </a:lvl5pPr>
            <a:lvl6pPr marL="4064508" indent="0" algn="ctr">
              <a:buNone/>
              <a:defRPr sz="2845"/>
            </a:lvl6pPr>
            <a:lvl7pPr marL="4877410" indent="0" algn="ctr">
              <a:buNone/>
              <a:defRPr sz="2845"/>
            </a:lvl7pPr>
            <a:lvl8pPr marL="5690311" indent="0" algn="ctr">
              <a:buNone/>
              <a:defRPr sz="2845"/>
            </a:lvl8pPr>
            <a:lvl9pPr marL="6503213" indent="0" algn="ctr">
              <a:buNone/>
              <a:defRPr sz="2845"/>
            </a:lvl9pPr>
          </a:lstStyle>
          <a:p>
            <a:r>
              <a:rPr lang="nb-NO"/>
              <a:t>Klikk for å redigere undertittelstil i malen</a:t>
            </a:r>
            <a:endParaRPr lang="en-US" dirty="0"/>
          </a:p>
        </p:txBody>
      </p:sp>
      <p:sp>
        <p:nvSpPr>
          <p:cNvPr id="7" name="Plassholder for tekst 10">
            <a:extLst>
              <a:ext uri="{FF2B5EF4-FFF2-40B4-BE49-F238E27FC236}">
                <a16:creationId xmlns:a16="http://schemas.microsoft.com/office/drawing/2014/main" id="{A6835203-21C1-CE4F-793C-C78EFC12FE73}"/>
              </a:ext>
            </a:extLst>
          </p:cNvPr>
          <p:cNvSpPr>
            <a:spLocks noGrp="1"/>
          </p:cNvSpPr>
          <p:nvPr>
            <p:ph type="body" sz="quarter" idx="17" hasCustomPrompt="1"/>
          </p:nvPr>
        </p:nvSpPr>
        <p:spPr>
          <a:xfrm>
            <a:off x="1487495" y="8088582"/>
            <a:ext cx="7132627" cy="431697"/>
          </a:xfrm>
        </p:spPr>
        <p:txBody>
          <a:bodyPr lIns="0" rIns="0">
            <a:noAutofit/>
          </a:bodyPr>
          <a:lstStyle>
            <a:lvl1pPr marL="0" indent="0" algn="l">
              <a:buNone/>
              <a:defRPr sz="1778" b="1" cap="all" baseline="0">
                <a:solidFill>
                  <a:schemeClr val="tx1"/>
                </a:solidFill>
              </a:defRPr>
            </a:lvl1pPr>
          </a:lstStyle>
          <a:p>
            <a:pPr lvl="0"/>
            <a:r>
              <a:rPr lang="nb-NO" dirty="0"/>
              <a:t>Navn </a:t>
            </a:r>
            <a:r>
              <a:rPr lang="nb-NO" dirty="0" err="1"/>
              <a:t>Navnesen</a:t>
            </a:r>
            <a:endParaRPr lang="nb-NO" dirty="0"/>
          </a:p>
        </p:txBody>
      </p:sp>
      <p:sp>
        <p:nvSpPr>
          <p:cNvPr id="8" name="Plassholder for tekst 10">
            <a:extLst>
              <a:ext uri="{FF2B5EF4-FFF2-40B4-BE49-F238E27FC236}">
                <a16:creationId xmlns:a16="http://schemas.microsoft.com/office/drawing/2014/main" id="{56CE6871-2C94-124D-1294-09990B36BF0A}"/>
              </a:ext>
            </a:extLst>
          </p:cNvPr>
          <p:cNvSpPr>
            <a:spLocks noGrp="1"/>
          </p:cNvSpPr>
          <p:nvPr>
            <p:ph type="body" sz="quarter" idx="18" hasCustomPrompt="1"/>
          </p:nvPr>
        </p:nvSpPr>
        <p:spPr>
          <a:xfrm>
            <a:off x="1487495" y="8467836"/>
            <a:ext cx="7132627" cy="320851"/>
          </a:xfrm>
        </p:spPr>
        <p:txBody>
          <a:bodyPr lIns="0" rIns="0">
            <a:noAutofit/>
          </a:bodyPr>
          <a:lstStyle>
            <a:lvl1pPr marL="0" indent="0" algn="l">
              <a:buNone/>
              <a:defRPr sz="1778" b="0" i="1" cap="none" baseline="0">
                <a:solidFill>
                  <a:schemeClr val="tx1"/>
                </a:solidFill>
              </a:defRPr>
            </a:lvl1pPr>
          </a:lstStyle>
          <a:p>
            <a:pPr lvl="0"/>
            <a:r>
              <a:rPr lang="nb-NO" dirty="0"/>
              <a:t>Tittel / Rolle</a:t>
            </a:r>
          </a:p>
        </p:txBody>
      </p:sp>
      <p:sp>
        <p:nvSpPr>
          <p:cNvPr id="9" name="Plassholder for tekst 10">
            <a:extLst>
              <a:ext uri="{FF2B5EF4-FFF2-40B4-BE49-F238E27FC236}">
                <a16:creationId xmlns:a16="http://schemas.microsoft.com/office/drawing/2014/main" id="{2E2E7479-03B3-7394-FD68-D94E13EACF35}"/>
              </a:ext>
            </a:extLst>
          </p:cNvPr>
          <p:cNvSpPr>
            <a:spLocks noGrp="1"/>
          </p:cNvSpPr>
          <p:nvPr>
            <p:ph type="body" sz="quarter" idx="19" hasCustomPrompt="1"/>
          </p:nvPr>
        </p:nvSpPr>
        <p:spPr>
          <a:xfrm>
            <a:off x="1487494" y="9086824"/>
            <a:ext cx="3783242" cy="431697"/>
          </a:xfrm>
        </p:spPr>
        <p:txBody>
          <a:bodyPr lIns="0" rIns="0" anchor="b">
            <a:noAutofit/>
          </a:bodyPr>
          <a:lstStyle>
            <a:lvl1pPr marL="0" indent="0" algn="l">
              <a:buNone/>
              <a:defRPr sz="1422" b="0" i="0" cap="all" baseline="0">
                <a:solidFill>
                  <a:schemeClr val="tx1"/>
                </a:solidFill>
              </a:defRPr>
            </a:lvl1pPr>
          </a:lstStyle>
          <a:p>
            <a:pPr lvl="0"/>
            <a:r>
              <a:rPr lang="nb-NO" dirty="0"/>
              <a:t>Dato</a:t>
            </a:r>
          </a:p>
        </p:txBody>
      </p:sp>
      <p:pic>
        <p:nvPicPr>
          <p:cNvPr id="15" name="Grafikk 14">
            <a:extLst>
              <a:ext uri="{FF2B5EF4-FFF2-40B4-BE49-F238E27FC236}">
                <a16:creationId xmlns:a16="http://schemas.microsoft.com/office/drawing/2014/main" id="{458518B3-5158-062B-0182-5DBA47E5A0C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48977" y="-72806"/>
            <a:ext cx="5467667" cy="2210162"/>
          </a:xfrm>
          <a:prstGeom prst="rect">
            <a:avLst/>
          </a:prstGeom>
        </p:spPr>
      </p:pic>
      <p:sp>
        <p:nvSpPr>
          <p:cNvPr id="11" name="Rektangel 10">
            <a:extLst>
              <a:ext uri="{FF2B5EF4-FFF2-40B4-BE49-F238E27FC236}">
                <a16:creationId xmlns:a16="http://schemas.microsoft.com/office/drawing/2014/main" id="{969AA5DD-64B2-2F6F-AF50-0C682CEB22F7}"/>
              </a:ext>
            </a:extLst>
          </p:cNvPr>
          <p:cNvSpPr/>
          <p:nvPr userDrawn="1"/>
        </p:nvSpPr>
        <p:spPr>
          <a:xfrm>
            <a:off x="2481482" y="1272840"/>
            <a:ext cx="4214241" cy="502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779"/>
          </a:p>
        </p:txBody>
      </p:sp>
    </p:spTree>
    <p:extLst>
      <p:ext uri="{BB962C8B-B14F-4D97-AF65-F5344CB8AC3E}">
        <p14:creationId xmlns:p14="http://schemas.microsoft.com/office/powerpoint/2010/main" val="126376851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3_FORSIDE NORSK blå_med bilde">
    <p:spTree>
      <p:nvGrpSpPr>
        <p:cNvPr id="1" name=""/>
        <p:cNvGrpSpPr/>
        <p:nvPr/>
      </p:nvGrpSpPr>
      <p:grpSpPr>
        <a:xfrm>
          <a:off x="0" y="0"/>
          <a:ext cx="0" cy="0"/>
          <a:chOff x="0" y="0"/>
          <a:chExt cx="0" cy="0"/>
        </a:xfrm>
      </p:grpSpPr>
      <p:sp>
        <p:nvSpPr>
          <p:cNvPr id="17" name="Rektangel 16">
            <a:extLst>
              <a:ext uri="{FF2B5EF4-FFF2-40B4-BE49-F238E27FC236}">
                <a16:creationId xmlns:a16="http://schemas.microsoft.com/office/drawing/2014/main" id="{C2B2BE7E-1D17-1A3C-4638-E5F7732554A6}"/>
              </a:ext>
            </a:extLst>
          </p:cNvPr>
          <p:cNvSpPr/>
          <p:nvPr userDrawn="1"/>
        </p:nvSpPr>
        <p:spPr>
          <a:xfrm>
            <a:off x="619352" y="2043877"/>
            <a:ext cx="20438609" cy="95230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pic>
        <p:nvPicPr>
          <p:cNvPr id="3" name="Bilde 2">
            <a:extLst>
              <a:ext uri="{FF2B5EF4-FFF2-40B4-BE49-F238E27FC236}">
                <a16:creationId xmlns:a16="http://schemas.microsoft.com/office/drawing/2014/main" id="{6D87863D-70BF-4B69-BC9E-06B4E5C0420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0000"/>
          <a:stretch/>
        </p:blipFill>
        <p:spPr>
          <a:xfrm>
            <a:off x="0" y="0"/>
            <a:ext cx="10838657" cy="12193588"/>
          </a:xfrm>
          <a:prstGeom prst="rect">
            <a:avLst/>
          </a:prstGeom>
        </p:spPr>
      </p:pic>
      <p:sp>
        <p:nvSpPr>
          <p:cNvPr id="6" name="Title 1">
            <a:extLst>
              <a:ext uri="{FF2B5EF4-FFF2-40B4-BE49-F238E27FC236}">
                <a16:creationId xmlns:a16="http://schemas.microsoft.com/office/drawing/2014/main" id="{3B5B7797-50FF-9155-046D-06B7D291B485}"/>
              </a:ext>
            </a:extLst>
          </p:cNvPr>
          <p:cNvSpPr>
            <a:spLocks noGrp="1"/>
          </p:cNvSpPr>
          <p:nvPr>
            <p:ph type="ctrTitle"/>
          </p:nvPr>
        </p:nvSpPr>
        <p:spPr>
          <a:xfrm>
            <a:off x="1487495" y="2377132"/>
            <a:ext cx="7759235" cy="3719665"/>
          </a:xfrm>
        </p:spPr>
        <p:txBody>
          <a:bodyPr rIns="0" anchor="b">
            <a:normAutofit/>
          </a:bodyPr>
          <a:lstStyle>
            <a:lvl1pPr algn="l">
              <a:defRPr sz="7112" b="1">
                <a:solidFill>
                  <a:schemeClr val="tx1"/>
                </a:solidFill>
              </a:defRPr>
            </a:lvl1pPr>
          </a:lstStyle>
          <a:p>
            <a:r>
              <a:rPr lang="nb-NO"/>
              <a:t>Klikk for å redigere tittelstil</a:t>
            </a:r>
            <a:endParaRPr lang="en-US" dirty="0"/>
          </a:p>
        </p:txBody>
      </p:sp>
      <p:sp>
        <p:nvSpPr>
          <p:cNvPr id="7" name="Subtitle 2">
            <a:extLst>
              <a:ext uri="{FF2B5EF4-FFF2-40B4-BE49-F238E27FC236}">
                <a16:creationId xmlns:a16="http://schemas.microsoft.com/office/drawing/2014/main" id="{8D54AA11-8CAC-04C2-C144-DAAE85C85D48}"/>
              </a:ext>
            </a:extLst>
          </p:cNvPr>
          <p:cNvSpPr>
            <a:spLocks noGrp="1"/>
          </p:cNvSpPr>
          <p:nvPr>
            <p:ph type="subTitle" idx="1"/>
          </p:nvPr>
        </p:nvSpPr>
        <p:spPr>
          <a:xfrm>
            <a:off x="1487496" y="6471788"/>
            <a:ext cx="7132624" cy="1328829"/>
          </a:xfrm>
        </p:spPr>
        <p:txBody>
          <a:bodyPr>
            <a:normAutofit/>
          </a:bodyPr>
          <a:lstStyle>
            <a:lvl1pPr marL="0" indent="0" algn="l">
              <a:buNone/>
              <a:defRPr sz="3556">
                <a:solidFill>
                  <a:schemeClr val="tx1"/>
                </a:solidFill>
              </a:defRPr>
            </a:lvl1pPr>
            <a:lvl2pPr marL="812902" indent="0" algn="ctr">
              <a:buNone/>
              <a:defRPr sz="3556"/>
            </a:lvl2pPr>
            <a:lvl3pPr marL="1625803" indent="0" algn="ctr">
              <a:buNone/>
              <a:defRPr sz="3200"/>
            </a:lvl3pPr>
            <a:lvl4pPr marL="2438705" indent="0" algn="ctr">
              <a:buNone/>
              <a:defRPr sz="2845"/>
            </a:lvl4pPr>
            <a:lvl5pPr marL="3251606" indent="0" algn="ctr">
              <a:buNone/>
              <a:defRPr sz="2845"/>
            </a:lvl5pPr>
            <a:lvl6pPr marL="4064508" indent="0" algn="ctr">
              <a:buNone/>
              <a:defRPr sz="2845"/>
            </a:lvl6pPr>
            <a:lvl7pPr marL="4877410" indent="0" algn="ctr">
              <a:buNone/>
              <a:defRPr sz="2845"/>
            </a:lvl7pPr>
            <a:lvl8pPr marL="5690311" indent="0" algn="ctr">
              <a:buNone/>
              <a:defRPr sz="2845"/>
            </a:lvl8pPr>
            <a:lvl9pPr marL="6503213" indent="0" algn="ctr">
              <a:buNone/>
              <a:defRPr sz="2845"/>
            </a:lvl9pPr>
          </a:lstStyle>
          <a:p>
            <a:r>
              <a:rPr lang="nb-NO"/>
              <a:t>Klikk for å redigere undertittelstil i malen</a:t>
            </a:r>
            <a:endParaRPr lang="en-US" dirty="0"/>
          </a:p>
        </p:txBody>
      </p:sp>
      <p:sp>
        <p:nvSpPr>
          <p:cNvPr id="8" name="Plassholder for tekst 10">
            <a:extLst>
              <a:ext uri="{FF2B5EF4-FFF2-40B4-BE49-F238E27FC236}">
                <a16:creationId xmlns:a16="http://schemas.microsoft.com/office/drawing/2014/main" id="{7BD9E431-8867-04B1-3286-D1E4D706F7C3}"/>
              </a:ext>
            </a:extLst>
          </p:cNvPr>
          <p:cNvSpPr>
            <a:spLocks noGrp="1"/>
          </p:cNvSpPr>
          <p:nvPr>
            <p:ph type="body" sz="quarter" idx="17" hasCustomPrompt="1"/>
          </p:nvPr>
        </p:nvSpPr>
        <p:spPr>
          <a:xfrm>
            <a:off x="1487495" y="8088582"/>
            <a:ext cx="7132627" cy="431697"/>
          </a:xfrm>
        </p:spPr>
        <p:txBody>
          <a:bodyPr lIns="0" rIns="0">
            <a:noAutofit/>
          </a:bodyPr>
          <a:lstStyle>
            <a:lvl1pPr marL="0" indent="0" algn="l">
              <a:buNone/>
              <a:defRPr sz="1778" b="1" cap="all" baseline="0">
                <a:solidFill>
                  <a:schemeClr val="tx1"/>
                </a:solidFill>
              </a:defRPr>
            </a:lvl1pPr>
          </a:lstStyle>
          <a:p>
            <a:pPr lvl="0"/>
            <a:r>
              <a:rPr lang="nb-NO" dirty="0"/>
              <a:t>Navn </a:t>
            </a:r>
            <a:r>
              <a:rPr lang="nb-NO" dirty="0" err="1"/>
              <a:t>Navnesen</a:t>
            </a:r>
            <a:endParaRPr lang="nb-NO" dirty="0"/>
          </a:p>
        </p:txBody>
      </p:sp>
      <p:sp>
        <p:nvSpPr>
          <p:cNvPr id="9" name="Plassholder for tekst 10">
            <a:extLst>
              <a:ext uri="{FF2B5EF4-FFF2-40B4-BE49-F238E27FC236}">
                <a16:creationId xmlns:a16="http://schemas.microsoft.com/office/drawing/2014/main" id="{3DC06E03-0307-EB70-A10F-1503A14D1C7C}"/>
              </a:ext>
            </a:extLst>
          </p:cNvPr>
          <p:cNvSpPr>
            <a:spLocks noGrp="1"/>
          </p:cNvSpPr>
          <p:nvPr>
            <p:ph type="body" sz="quarter" idx="18" hasCustomPrompt="1"/>
          </p:nvPr>
        </p:nvSpPr>
        <p:spPr>
          <a:xfrm>
            <a:off x="1487495" y="8467836"/>
            <a:ext cx="7132627" cy="320851"/>
          </a:xfrm>
        </p:spPr>
        <p:txBody>
          <a:bodyPr lIns="0" rIns="0">
            <a:noAutofit/>
          </a:bodyPr>
          <a:lstStyle>
            <a:lvl1pPr marL="0" indent="0" algn="l">
              <a:buNone/>
              <a:defRPr sz="1778" b="0" i="1" cap="none" baseline="0">
                <a:solidFill>
                  <a:schemeClr val="tx1"/>
                </a:solidFill>
              </a:defRPr>
            </a:lvl1pPr>
          </a:lstStyle>
          <a:p>
            <a:pPr lvl="0"/>
            <a:r>
              <a:rPr lang="nb-NO" dirty="0"/>
              <a:t>Tittel / Rolle</a:t>
            </a:r>
          </a:p>
        </p:txBody>
      </p:sp>
      <p:sp>
        <p:nvSpPr>
          <p:cNvPr id="10" name="Plassholder for tekst 10">
            <a:extLst>
              <a:ext uri="{FF2B5EF4-FFF2-40B4-BE49-F238E27FC236}">
                <a16:creationId xmlns:a16="http://schemas.microsoft.com/office/drawing/2014/main" id="{857AD284-9C21-75AC-6DAC-A9AF9A9B83A8}"/>
              </a:ext>
            </a:extLst>
          </p:cNvPr>
          <p:cNvSpPr>
            <a:spLocks noGrp="1"/>
          </p:cNvSpPr>
          <p:nvPr>
            <p:ph type="body" sz="quarter" idx="19" hasCustomPrompt="1"/>
          </p:nvPr>
        </p:nvSpPr>
        <p:spPr>
          <a:xfrm>
            <a:off x="1487494" y="9086824"/>
            <a:ext cx="3783242" cy="431697"/>
          </a:xfrm>
        </p:spPr>
        <p:txBody>
          <a:bodyPr lIns="0" rIns="0" anchor="b">
            <a:noAutofit/>
          </a:bodyPr>
          <a:lstStyle>
            <a:lvl1pPr marL="0" indent="0" algn="l">
              <a:buNone/>
              <a:defRPr sz="1422" b="0" i="0" cap="all" baseline="0">
                <a:solidFill>
                  <a:schemeClr val="tx1"/>
                </a:solidFill>
              </a:defRPr>
            </a:lvl1pPr>
          </a:lstStyle>
          <a:p>
            <a:pPr lvl="0"/>
            <a:r>
              <a:rPr lang="nb-NO" dirty="0"/>
              <a:t>Dato</a:t>
            </a:r>
          </a:p>
        </p:txBody>
      </p:sp>
      <p:sp>
        <p:nvSpPr>
          <p:cNvPr id="11" name="Plassholder for bilde 6">
            <a:extLst>
              <a:ext uri="{FF2B5EF4-FFF2-40B4-BE49-F238E27FC236}">
                <a16:creationId xmlns:a16="http://schemas.microsoft.com/office/drawing/2014/main" id="{F180DB9E-77C8-3385-5FA7-C147D360D590}"/>
              </a:ext>
            </a:extLst>
          </p:cNvPr>
          <p:cNvSpPr>
            <a:spLocks noGrp="1"/>
          </p:cNvSpPr>
          <p:nvPr>
            <p:ph type="pic" sz="quarter" idx="14"/>
          </p:nvPr>
        </p:nvSpPr>
        <p:spPr>
          <a:xfrm>
            <a:off x="10838657" y="2926461"/>
            <a:ext cx="9351163" cy="6117117"/>
          </a:xfrm>
        </p:spPr>
        <p:txBody>
          <a:bodyPr/>
          <a:lstStyle>
            <a:lvl1pPr>
              <a:defRPr>
                <a:solidFill>
                  <a:schemeClr val="tx1"/>
                </a:solidFill>
              </a:defRPr>
            </a:lvl1pPr>
          </a:lstStyle>
          <a:p>
            <a:r>
              <a:rPr lang="nb-NO"/>
              <a:t>Klikk på ikonet for å legge til et bilde</a:t>
            </a:r>
            <a:endParaRPr lang="nb-NO" dirty="0"/>
          </a:p>
        </p:txBody>
      </p:sp>
      <p:sp>
        <p:nvSpPr>
          <p:cNvPr id="12" name="Plassholder for tekst 10">
            <a:extLst>
              <a:ext uri="{FF2B5EF4-FFF2-40B4-BE49-F238E27FC236}">
                <a16:creationId xmlns:a16="http://schemas.microsoft.com/office/drawing/2014/main" id="{F56B6452-8D9D-DF6E-5799-DD27B41C0B0B}"/>
              </a:ext>
            </a:extLst>
          </p:cNvPr>
          <p:cNvSpPr>
            <a:spLocks noGrp="1"/>
          </p:cNvSpPr>
          <p:nvPr>
            <p:ph type="body" sz="quarter" idx="20" hasCustomPrompt="1"/>
          </p:nvPr>
        </p:nvSpPr>
        <p:spPr>
          <a:xfrm>
            <a:off x="16478146" y="9204466"/>
            <a:ext cx="3711673" cy="1151617"/>
          </a:xfrm>
        </p:spPr>
        <p:txBody>
          <a:bodyPr lIns="0" rIns="0">
            <a:noAutofit/>
          </a:bodyPr>
          <a:lstStyle>
            <a:lvl1pPr marL="0" indent="0" algn="r">
              <a:buNone/>
              <a:defRPr sz="1422">
                <a:solidFill>
                  <a:schemeClr val="tx1"/>
                </a:solidFill>
              </a:defRPr>
            </a:lvl1pPr>
          </a:lstStyle>
          <a:p>
            <a:pPr lvl="0"/>
            <a:r>
              <a:rPr lang="nb-NO" dirty="0"/>
              <a:t>Bildetekst og fotokreditering</a:t>
            </a:r>
            <a:br>
              <a:rPr lang="nb-NO" dirty="0"/>
            </a:br>
            <a:endParaRPr lang="nb-NO" dirty="0"/>
          </a:p>
        </p:txBody>
      </p:sp>
      <p:pic>
        <p:nvPicPr>
          <p:cNvPr id="26" name="Grafikk 25">
            <a:extLst>
              <a:ext uri="{FF2B5EF4-FFF2-40B4-BE49-F238E27FC236}">
                <a16:creationId xmlns:a16="http://schemas.microsoft.com/office/drawing/2014/main" id="{73BAD5C2-75E8-3F17-D10E-E317E3E0C00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48977" y="-72806"/>
            <a:ext cx="5467667" cy="2210162"/>
          </a:xfrm>
          <a:prstGeom prst="rect">
            <a:avLst/>
          </a:prstGeom>
        </p:spPr>
      </p:pic>
      <p:sp>
        <p:nvSpPr>
          <p:cNvPr id="4" name="Rektangel 3">
            <a:extLst>
              <a:ext uri="{FF2B5EF4-FFF2-40B4-BE49-F238E27FC236}">
                <a16:creationId xmlns:a16="http://schemas.microsoft.com/office/drawing/2014/main" id="{D4AB3AA4-ACDA-EEC4-70D5-0B7D76713C1C}"/>
              </a:ext>
            </a:extLst>
          </p:cNvPr>
          <p:cNvSpPr/>
          <p:nvPr userDrawn="1"/>
        </p:nvSpPr>
        <p:spPr>
          <a:xfrm>
            <a:off x="2481482" y="1272840"/>
            <a:ext cx="4214241" cy="502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779"/>
          </a:p>
        </p:txBody>
      </p:sp>
    </p:spTree>
    <p:extLst>
      <p:ext uri="{BB962C8B-B14F-4D97-AF65-F5344CB8AC3E}">
        <p14:creationId xmlns:p14="http://schemas.microsoft.com/office/powerpoint/2010/main" val="22946796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3_FORSIDE ENGELSK blå_uten bilde">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B00A2280-44C4-6A87-82AB-5B669BB05E8F}"/>
              </a:ext>
            </a:extLst>
          </p:cNvPr>
          <p:cNvSpPr/>
          <p:nvPr userDrawn="1"/>
        </p:nvSpPr>
        <p:spPr>
          <a:xfrm>
            <a:off x="619352" y="2043877"/>
            <a:ext cx="20438609" cy="95230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pic>
        <p:nvPicPr>
          <p:cNvPr id="2" name="Bilde 1">
            <a:extLst>
              <a:ext uri="{FF2B5EF4-FFF2-40B4-BE49-F238E27FC236}">
                <a16:creationId xmlns:a16="http://schemas.microsoft.com/office/drawing/2014/main" id="{F0B46B7E-6508-95E3-44A7-1BF3BFD144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1677313" cy="12193588"/>
          </a:xfrm>
          <a:prstGeom prst="rect">
            <a:avLst/>
          </a:prstGeom>
        </p:spPr>
      </p:pic>
      <p:sp>
        <p:nvSpPr>
          <p:cNvPr id="4" name="Title 1">
            <a:extLst>
              <a:ext uri="{FF2B5EF4-FFF2-40B4-BE49-F238E27FC236}">
                <a16:creationId xmlns:a16="http://schemas.microsoft.com/office/drawing/2014/main" id="{A59C14D0-DCF0-7969-B581-01D60B3F0CDA}"/>
              </a:ext>
            </a:extLst>
          </p:cNvPr>
          <p:cNvSpPr>
            <a:spLocks noGrp="1"/>
          </p:cNvSpPr>
          <p:nvPr>
            <p:ph type="ctrTitle"/>
          </p:nvPr>
        </p:nvSpPr>
        <p:spPr>
          <a:xfrm>
            <a:off x="1487495" y="2377132"/>
            <a:ext cx="7759235" cy="3719665"/>
          </a:xfrm>
        </p:spPr>
        <p:txBody>
          <a:bodyPr rIns="0" anchor="b">
            <a:normAutofit/>
          </a:bodyPr>
          <a:lstStyle>
            <a:lvl1pPr algn="l">
              <a:defRPr sz="7112" b="1">
                <a:solidFill>
                  <a:schemeClr val="tx1"/>
                </a:solidFill>
              </a:defRPr>
            </a:lvl1pPr>
          </a:lstStyle>
          <a:p>
            <a:r>
              <a:rPr lang="nb-NO"/>
              <a:t>Klikk for å redigere tittelstil</a:t>
            </a:r>
            <a:endParaRPr lang="en-US" dirty="0"/>
          </a:p>
        </p:txBody>
      </p:sp>
      <p:sp>
        <p:nvSpPr>
          <p:cNvPr id="5" name="Subtitle 2">
            <a:extLst>
              <a:ext uri="{FF2B5EF4-FFF2-40B4-BE49-F238E27FC236}">
                <a16:creationId xmlns:a16="http://schemas.microsoft.com/office/drawing/2014/main" id="{2FB09281-2970-137C-36BE-5E2FD048DDBF}"/>
              </a:ext>
            </a:extLst>
          </p:cNvPr>
          <p:cNvSpPr>
            <a:spLocks noGrp="1"/>
          </p:cNvSpPr>
          <p:nvPr>
            <p:ph type="subTitle" idx="1"/>
          </p:nvPr>
        </p:nvSpPr>
        <p:spPr>
          <a:xfrm>
            <a:off x="1487496" y="6471788"/>
            <a:ext cx="7132624" cy="1328829"/>
          </a:xfrm>
        </p:spPr>
        <p:txBody>
          <a:bodyPr>
            <a:normAutofit/>
          </a:bodyPr>
          <a:lstStyle>
            <a:lvl1pPr marL="0" indent="0" algn="l">
              <a:buNone/>
              <a:defRPr sz="3556">
                <a:solidFill>
                  <a:schemeClr val="tx1"/>
                </a:solidFill>
              </a:defRPr>
            </a:lvl1pPr>
            <a:lvl2pPr marL="812902" indent="0" algn="ctr">
              <a:buNone/>
              <a:defRPr sz="3556"/>
            </a:lvl2pPr>
            <a:lvl3pPr marL="1625803" indent="0" algn="ctr">
              <a:buNone/>
              <a:defRPr sz="3200"/>
            </a:lvl3pPr>
            <a:lvl4pPr marL="2438705" indent="0" algn="ctr">
              <a:buNone/>
              <a:defRPr sz="2845"/>
            </a:lvl4pPr>
            <a:lvl5pPr marL="3251606" indent="0" algn="ctr">
              <a:buNone/>
              <a:defRPr sz="2845"/>
            </a:lvl5pPr>
            <a:lvl6pPr marL="4064508" indent="0" algn="ctr">
              <a:buNone/>
              <a:defRPr sz="2845"/>
            </a:lvl6pPr>
            <a:lvl7pPr marL="4877410" indent="0" algn="ctr">
              <a:buNone/>
              <a:defRPr sz="2845"/>
            </a:lvl7pPr>
            <a:lvl8pPr marL="5690311" indent="0" algn="ctr">
              <a:buNone/>
              <a:defRPr sz="2845"/>
            </a:lvl8pPr>
            <a:lvl9pPr marL="6503213" indent="0" algn="ctr">
              <a:buNone/>
              <a:defRPr sz="2845"/>
            </a:lvl9pPr>
          </a:lstStyle>
          <a:p>
            <a:r>
              <a:rPr lang="nb-NO"/>
              <a:t>Klikk for å redigere undertittelstil i malen</a:t>
            </a:r>
            <a:endParaRPr lang="en-US" dirty="0"/>
          </a:p>
        </p:txBody>
      </p:sp>
      <p:sp>
        <p:nvSpPr>
          <p:cNvPr id="6" name="Plassholder for tekst 10">
            <a:extLst>
              <a:ext uri="{FF2B5EF4-FFF2-40B4-BE49-F238E27FC236}">
                <a16:creationId xmlns:a16="http://schemas.microsoft.com/office/drawing/2014/main" id="{3C652EF3-39D2-A159-EA4E-60BB8EB26771}"/>
              </a:ext>
            </a:extLst>
          </p:cNvPr>
          <p:cNvSpPr>
            <a:spLocks noGrp="1"/>
          </p:cNvSpPr>
          <p:nvPr>
            <p:ph type="body" sz="quarter" idx="17" hasCustomPrompt="1"/>
          </p:nvPr>
        </p:nvSpPr>
        <p:spPr>
          <a:xfrm>
            <a:off x="1487495" y="8088582"/>
            <a:ext cx="7132627" cy="431697"/>
          </a:xfrm>
        </p:spPr>
        <p:txBody>
          <a:bodyPr lIns="0" rIns="0">
            <a:noAutofit/>
          </a:bodyPr>
          <a:lstStyle>
            <a:lvl1pPr marL="0" indent="0" algn="l">
              <a:buNone/>
              <a:defRPr sz="1778" b="1" cap="all" baseline="0">
                <a:solidFill>
                  <a:schemeClr val="tx1"/>
                </a:solidFill>
              </a:defRPr>
            </a:lvl1pPr>
          </a:lstStyle>
          <a:p>
            <a:pPr lvl="0"/>
            <a:r>
              <a:rPr lang="nb-NO" dirty="0"/>
              <a:t>Navn </a:t>
            </a:r>
            <a:r>
              <a:rPr lang="nb-NO" dirty="0" err="1"/>
              <a:t>Navnesen</a:t>
            </a:r>
            <a:endParaRPr lang="nb-NO" dirty="0"/>
          </a:p>
        </p:txBody>
      </p:sp>
      <p:sp>
        <p:nvSpPr>
          <p:cNvPr id="7" name="Plassholder for tekst 10">
            <a:extLst>
              <a:ext uri="{FF2B5EF4-FFF2-40B4-BE49-F238E27FC236}">
                <a16:creationId xmlns:a16="http://schemas.microsoft.com/office/drawing/2014/main" id="{6BF09C73-B1CB-2AF5-68A7-0D6D68FB66E1}"/>
              </a:ext>
            </a:extLst>
          </p:cNvPr>
          <p:cNvSpPr>
            <a:spLocks noGrp="1"/>
          </p:cNvSpPr>
          <p:nvPr>
            <p:ph type="body" sz="quarter" idx="18" hasCustomPrompt="1"/>
          </p:nvPr>
        </p:nvSpPr>
        <p:spPr>
          <a:xfrm>
            <a:off x="1487495" y="8467836"/>
            <a:ext cx="7132627" cy="320851"/>
          </a:xfrm>
        </p:spPr>
        <p:txBody>
          <a:bodyPr lIns="0" rIns="0">
            <a:noAutofit/>
          </a:bodyPr>
          <a:lstStyle>
            <a:lvl1pPr marL="0" indent="0" algn="l">
              <a:buNone/>
              <a:defRPr sz="1778" b="0" i="1" cap="none" baseline="0">
                <a:solidFill>
                  <a:schemeClr val="tx1"/>
                </a:solidFill>
              </a:defRPr>
            </a:lvl1pPr>
          </a:lstStyle>
          <a:p>
            <a:pPr lvl="0"/>
            <a:r>
              <a:rPr lang="nb-NO" dirty="0"/>
              <a:t>Tittel / Rolle</a:t>
            </a:r>
          </a:p>
        </p:txBody>
      </p:sp>
      <p:sp>
        <p:nvSpPr>
          <p:cNvPr id="8" name="Plassholder for tekst 10">
            <a:extLst>
              <a:ext uri="{FF2B5EF4-FFF2-40B4-BE49-F238E27FC236}">
                <a16:creationId xmlns:a16="http://schemas.microsoft.com/office/drawing/2014/main" id="{2B69E4B0-9718-C134-DF43-EB3772F813B8}"/>
              </a:ext>
            </a:extLst>
          </p:cNvPr>
          <p:cNvSpPr>
            <a:spLocks noGrp="1"/>
          </p:cNvSpPr>
          <p:nvPr>
            <p:ph type="body" sz="quarter" idx="19" hasCustomPrompt="1"/>
          </p:nvPr>
        </p:nvSpPr>
        <p:spPr>
          <a:xfrm>
            <a:off x="1487494" y="9086824"/>
            <a:ext cx="3783242" cy="431697"/>
          </a:xfrm>
        </p:spPr>
        <p:txBody>
          <a:bodyPr lIns="0" rIns="0" anchor="b">
            <a:noAutofit/>
          </a:bodyPr>
          <a:lstStyle>
            <a:lvl1pPr marL="0" indent="0" algn="l">
              <a:buNone/>
              <a:defRPr sz="1422" b="0" i="0" cap="all" baseline="0">
                <a:solidFill>
                  <a:schemeClr val="tx1"/>
                </a:solidFill>
              </a:defRPr>
            </a:lvl1pPr>
          </a:lstStyle>
          <a:p>
            <a:pPr lvl="0"/>
            <a:r>
              <a:rPr lang="nb-NO" dirty="0"/>
              <a:t>Dato</a:t>
            </a:r>
          </a:p>
        </p:txBody>
      </p:sp>
      <p:pic>
        <p:nvPicPr>
          <p:cNvPr id="15" name="Grafikk 14">
            <a:extLst>
              <a:ext uri="{FF2B5EF4-FFF2-40B4-BE49-F238E27FC236}">
                <a16:creationId xmlns:a16="http://schemas.microsoft.com/office/drawing/2014/main" id="{6BBAF53C-587A-4830-EA4A-34BB455D18F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8977" y="-86505"/>
            <a:ext cx="5876909" cy="2203859"/>
          </a:xfrm>
          <a:prstGeom prst="rect">
            <a:avLst/>
          </a:prstGeom>
        </p:spPr>
      </p:pic>
    </p:spTree>
    <p:extLst>
      <p:ext uri="{BB962C8B-B14F-4D97-AF65-F5344CB8AC3E}">
        <p14:creationId xmlns:p14="http://schemas.microsoft.com/office/powerpoint/2010/main" val="313618514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3_FORSIDE ENGELSK blå_med 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34FF8A4-D074-1D92-B755-05DB002146DE}"/>
              </a:ext>
            </a:extLst>
          </p:cNvPr>
          <p:cNvSpPr/>
          <p:nvPr userDrawn="1"/>
        </p:nvSpPr>
        <p:spPr>
          <a:xfrm>
            <a:off x="619352" y="2043877"/>
            <a:ext cx="20438609" cy="95230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pic>
        <p:nvPicPr>
          <p:cNvPr id="5" name="Bilde 4">
            <a:extLst>
              <a:ext uri="{FF2B5EF4-FFF2-40B4-BE49-F238E27FC236}">
                <a16:creationId xmlns:a16="http://schemas.microsoft.com/office/drawing/2014/main" id="{5F0BCE6C-3715-60DC-10A9-382F361E6C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0000"/>
          <a:stretch/>
        </p:blipFill>
        <p:spPr>
          <a:xfrm>
            <a:off x="0" y="0"/>
            <a:ext cx="10838657" cy="12193588"/>
          </a:xfrm>
          <a:prstGeom prst="rect">
            <a:avLst/>
          </a:prstGeom>
        </p:spPr>
      </p:pic>
      <p:sp>
        <p:nvSpPr>
          <p:cNvPr id="13" name="Title 1"/>
          <p:cNvSpPr>
            <a:spLocks noGrp="1"/>
          </p:cNvSpPr>
          <p:nvPr>
            <p:ph type="ctrTitle"/>
          </p:nvPr>
        </p:nvSpPr>
        <p:spPr>
          <a:xfrm>
            <a:off x="1487495" y="2377132"/>
            <a:ext cx="7759235" cy="3719665"/>
          </a:xfrm>
        </p:spPr>
        <p:txBody>
          <a:bodyPr rIns="0" anchor="b">
            <a:normAutofit/>
          </a:bodyPr>
          <a:lstStyle>
            <a:lvl1pPr algn="l">
              <a:defRPr sz="7112" b="1">
                <a:solidFill>
                  <a:schemeClr val="tx1"/>
                </a:solidFill>
              </a:defRPr>
            </a:lvl1pPr>
          </a:lstStyle>
          <a:p>
            <a:r>
              <a:rPr lang="nb-NO"/>
              <a:t>Klikk for å redigere tittelstil</a:t>
            </a:r>
            <a:endParaRPr lang="en-US" dirty="0"/>
          </a:p>
        </p:txBody>
      </p:sp>
      <p:sp>
        <p:nvSpPr>
          <p:cNvPr id="22" name="Subtitle 2"/>
          <p:cNvSpPr>
            <a:spLocks noGrp="1"/>
          </p:cNvSpPr>
          <p:nvPr>
            <p:ph type="subTitle" idx="1"/>
          </p:nvPr>
        </p:nvSpPr>
        <p:spPr>
          <a:xfrm>
            <a:off x="1487496" y="6471788"/>
            <a:ext cx="7132624" cy="1328829"/>
          </a:xfrm>
        </p:spPr>
        <p:txBody>
          <a:bodyPr>
            <a:normAutofit/>
          </a:bodyPr>
          <a:lstStyle>
            <a:lvl1pPr marL="0" indent="0" algn="l">
              <a:buNone/>
              <a:defRPr sz="3556">
                <a:solidFill>
                  <a:schemeClr val="tx1"/>
                </a:solidFill>
              </a:defRPr>
            </a:lvl1pPr>
            <a:lvl2pPr marL="812902" indent="0" algn="ctr">
              <a:buNone/>
              <a:defRPr sz="3556"/>
            </a:lvl2pPr>
            <a:lvl3pPr marL="1625803" indent="0" algn="ctr">
              <a:buNone/>
              <a:defRPr sz="3200"/>
            </a:lvl3pPr>
            <a:lvl4pPr marL="2438705" indent="0" algn="ctr">
              <a:buNone/>
              <a:defRPr sz="2845"/>
            </a:lvl4pPr>
            <a:lvl5pPr marL="3251606" indent="0" algn="ctr">
              <a:buNone/>
              <a:defRPr sz="2845"/>
            </a:lvl5pPr>
            <a:lvl6pPr marL="4064508" indent="0" algn="ctr">
              <a:buNone/>
              <a:defRPr sz="2845"/>
            </a:lvl6pPr>
            <a:lvl7pPr marL="4877410" indent="0" algn="ctr">
              <a:buNone/>
              <a:defRPr sz="2845"/>
            </a:lvl7pPr>
            <a:lvl8pPr marL="5690311" indent="0" algn="ctr">
              <a:buNone/>
              <a:defRPr sz="2845"/>
            </a:lvl8pPr>
            <a:lvl9pPr marL="6503213" indent="0" algn="ctr">
              <a:buNone/>
              <a:defRPr sz="2845"/>
            </a:lvl9pPr>
          </a:lstStyle>
          <a:p>
            <a:r>
              <a:rPr lang="nb-NO"/>
              <a:t>Klikk for å redigere undertittelstil i malen</a:t>
            </a:r>
            <a:endParaRPr lang="en-US" dirty="0"/>
          </a:p>
        </p:txBody>
      </p:sp>
      <p:sp>
        <p:nvSpPr>
          <p:cNvPr id="23" name="Plassholder for tekst 10"/>
          <p:cNvSpPr>
            <a:spLocks noGrp="1"/>
          </p:cNvSpPr>
          <p:nvPr>
            <p:ph type="body" sz="quarter" idx="17" hasCustomPrompt="1"/>
          </p:nvPr>
        </p:nvSpPr>
        <p:spPr>
          <a:xfrm>
            <a:off x="1487495" y="8088582"/>
            <a:ext cx="7132627" cy="431697"/>
          </a:xfrm>
        </p:spPr>
        <p:txBody>
          <a:bodyPr lIns="0" rIns="0">
            <a:noAutofit/>
          </a:bodyPr>
          <a:lstStyle>
            <a:lvl1pPr marL="0" indent="0" algn="l">
              <a:buNone/>
              <a:defRPr sz="1778" b="1" cap="all" baseline="0">
                <a:solidFill>
                  <a:schemeClr val="tx1"/>
                </a:solidFill>
              </a:defRPr>
            </a:lvl1pPr>
          </a:lstStyle>
          <a:p>
            <a:pPr lvl="0"/>
            <a:r>
              <a:rPr lang="nb-NO" dirty="0"/>
              <a:t>Navn </a:t>
            </a:r>
            <a:r>
              <a:rPr lang="nb-NO" dirty="0" err="1"/>
              <a:t>Navnesen</a:t>
            </a:r>
            <a:endParaRPr lang="nb-NO" dirty="0"/>
          </a:p>
        </p:txBody>
      </p:sp>
      <p:sp>
        <p:nvSpPr>
          <p:cNvPr id="24" name="Plassholder for tekst 10"/>
          <p:cNvSpPr>
            <a:spLocks noGrp="1"/>
          </p:cNvSpPr>
          <p:nvPr>
            <p:ph type="body" sz="quarter" idx="18" hasCustomPrompt="1"/>
          </p:nvPr>
        </p:nvSpPr>
        <p:spPr>
          <a:xfrm>
            <a:off x="1487495" y="8467836"/>
            <a:ext cx="7132627" cy="320851"/>
          </a:xfrm>
        </p:spPr>
        <p:txBody>
          <a:bodyPr lIns="0" rIns="0">
            <a:noAutofit/>
          </a:bodyPr>
          <a:lstStyle>
            <a:lvl1pPr marL="0" indent="0" algn="l">
              <a:buNone/>
              <a:defRPr sz="1778" b="0" i="1" cap="none" baseline="0">
                <a:solidFill>
                  <a:schemeClr val="tx1"/>
                </a:solidFill>
              </a:defRPr>
            </a:lvl1pPr>
          </a:lstStyle>
          <a:p>
            <a:pPr lvl="0"/>
            <a:r>
              <a:rPr lang="nb-NO" dirty="0"/>
              <a:t>Tittel / Rolle</a:t>
            </a:r>
          </a:p>
        </p:txBody>
      </p:sp>
      <p:sp>
        <p:nvSpPr>
          <p:cNvPr id="2" name="Plassholder for tekst 10">
            <a:extLst>
              <a:ext uri="{FF2B5EF4-FFF2-40B4-BE49-F238E27FC236}">
                <a16:creationId xmlns:a16="http://schemas.microsoft.com/office/drawing/2014/main" id="{D86A70C0-78CA-0B60-0BA0-87232858BE1D}"/>
              </a:ext>
            </a:extLst>
          </p:cNvPr>
          <p:cNvSpPr>
            <a:spLocks noGrp="1"/>
          </p:cNvSpPr>
          <p:nvPr>
            <p:ph type="body" sz="quarter" idx="19" hasCustomPrompt="1"/>
          </p:nvPr>
        </p:nvSpPr>
        <p:spPr>
          <a:xfrm>
            <a:off x="1487494" y="9086824"/>
            <a:ext cx="3783242" cy="431697"/>
          </a:xfrm>
        </p:spPr>
        <p:txBody>
          <a:bodyPr lIns="0" rIns="0" anchor="b">
            <a:noAutofit/>
          </a:bodyPr>
          <a:lstStyle>
            <a:lvl1pPr marL="0" indent="0" algn="l">
              <a:buNone/>
              <a:defRPr sz="1422" b="0" i="0" cap="all" baseline="0">
                <a:solidFill>
                  <a:schemeClr val="tx1"/>
                </a:solidFill>
              </a:defRPr>
            </a:lvl1pPr>
          </a:lstStyle>
          <a:p>
            <a:pPr lvl="0"/>
            <a:r>
              <a:rPr lang="nb-NO" dirty="0"/>
              <a:t>Dato</a:t>
            </a:r>
          </a:p>
        </p:txBody>
      </p:sp>
      <p:sp>
        <p:nvSpPr>
          <p:cNvPr id="3" name="Plassholder for bilde 6">
            <a:extLst>
              <a:ext uri="{FF2B5EF4-FFF2-40B4-BE49-F238E27FC236}">
                <a16:creationId xmlns:a16="http://schemas.microsoft.com/office/drawing/2014/main" id="{C5407FC6-8302-4E42-F139-88A68C0C5C6F}"/>
              </a:ext>
            </a:extLst>
          </p:cNvPr>
          <p:cNvSpPr>
            <a:spLocks noGrp="1"/>
          </p:cNvSpPr>
          <p:nvPr>
            <p:ph type="pic" sz="quarter" idx="14"/>
          </p:nvPr>
        </p:nvSpPr>
        <p:spPr>
          <a:xfrm>
            <a:off x="10838657" y="2926461"/>
            <a:ext cx="9351163" cy="6117117"/>
          </a:xfrm>
        </p:spPr>
        <p:txBody>
          <a:bodyPr/>
          <a:lstStyle>
            <a:lvl1pPr>
              <a:defRPr>
                <a:solidFill>
                  <a:schemeClr val="tx1"/>
                </a:solidFill>
              </a:defRPr>
            </a:lvl1pPr>
          </a:lstStyle>
          <a:p>
            <a:r>
              <a:rPr lang="nb-NO"/>
              <a:t>Klikk på ikonet for å legge til et bilde</a:t>
            </a:r>
            <a:endParaRPr lang="nb-NO" dirty="0"/>
          </a:p>
        </p:txBody>
      </p:sp>
      <p:sp>
        <p:nvSpPr>
          <p:cNvPr id="4" name="Plassholder for tekst 10">
            <a:extLst>
              <a:ext uri="{FF2B5EF4-FFF2-40B4-BE49-F238E27FC236}">
                <a16:creationId xmlns:a16="http://schemas.microsoft.com/office/drawing/2014/main" id="{40E6A431-46A4-4319-B8FA-0FE915E816A9}"/>
              </a:ext>
            </a:extLst>
          </p:cNvPr>
          <p:cNvSpPr>
            <a:spLocks noGrp="1"/>
          </p:cNvSpPr>
          <p:nvPr>
            <p:ph type="body" sz="quarter" idx="20" hasCustomPrompt="1"/>
          </p:nvPr>
        </p:nvSpPr>
        <p:spPr>
          <a:xfrm>
            <a:off x="16478146" y="9204466"/>
            <a:ext cx="3711673" cy="1151617"/>
          </a:xfrm>
        </p:spPr>
        <p:txBody>
          <a:bodyPr lIns="0" rIns="0">
            <a:noAutofit/>
          </a:bodyPr>
          <a:lstStyle>
            <a:lvl1pPr marL="0" indent="0" algn="r">
              <a:buNone/>
              <a:defRPr sz="1422">
                <a:solidFill>
                  <a:schemeClr val="tx1"/>
                </a:solidFill>
              </a:defRPr>
            </a:lvl1pPr>
          </a:lstStyle>
          <a:p>
            <a:pPr lvl="0"/>
            <a:r>
              <a:rPr lang="nb-NO" dirty="0"/>
              <a:t>Bildetekst og fotokreditering</a:t>
            </a:r>
            <a:br>
              <a:rPr lang="nb-NO" dirty="0"/>
            </a:br>
            <a:endParaRPr lang="nb-NO" dirty="0"/>
          </a:p>
        </p:txBody>
      </p:sp>
      <p:pic>
        <p:nvPicPr>
          <p:cNvPr id="11" name="Grafikk 10">
            <a:extLst>
              <a:ext uri="{FF2B5EF4-FFF2-40B4-BE49-F238E27FC236}">
                <a16:creationId xmlns:a16="http://schemas.microsoft.com/office/drawing/2014/main" id="{E1DF41EB-DDAF-349A-3ACC-DE51DA008DE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8977" y="-86505"/>
            <a:ext cx="5876909" cy="2203859"/>
          </a:xfrm>
          <a:prstGeom prst="rect">
            <a:avLst/>
          </a:prstGeom>
        </p:spPr>
      </p:pic>
    </p:spTree>
    <p:extLst>
      <p:ext uri="{BB962C8B-B14F-4D97-AF65-F5344CB8AC3E}">
        <p14:creationId xmlns:p14="http://schemas.microsoft.com/office/powerpoint/2010/main" val="17265187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INNHOLD blank hvit">
    <p:bg>
      <p:bgPr>
        <a:solidFill>
          <a:schemeClr val="bg1"/>
        </a:solidFill>
        <a:effectLst/>
      </p:bgPr>
    </p:bg>
    <p:spTree>
      <p:nvGrpSpPr>
        <p:cNvPr id="1" name=""/>
        <p:cNvGrpSpPr/>
        <p:nvPr/>
      </p:nvGrpSpPr>
      <p:grpSpPr>
        <a:xfrm>
          <a:off x="0" y="0"/>
          <a:ext cx="0" cy="0"/>
          <a:chOff x="0" y="0"/>
          <a:chExt cx="0" cy="0"/>
        </a:xfrm>
      </p:grpSpPr>
      <p:pic>
        <p:nvPicPr>
          <p:cNvPr id="4" name="Bilde 3" descr="Et bilde som inneholder tekst, utklipp, vektorgrafikk&#10;&#10;Automatisk generert beskrivelse">
            <a:extLst>
              <a:ext uri="{FF2B5EF4-FFF2-40B4-BE49-F238E27FC236}">
                <a16:creationId xmlns:a16="http://schemas.microsoft.com/office/drawing/2014/main" id="{82513EF2-A3B0-9015-5184-9EFD74E7E2DF}"/>
              </a:ext>
            </a:extLst>
          </p:cNvPr>
          <p:cNvPicPr>
            <a:picLocks noChangeAspect="1"/>
          </p:cNvPicPr>
          <p:nvPr userDrawn="1"/>
        </p:nvPicPr>
        <p:blipFill>
          <a:blip r:embed="rId2" cstate="print">
            <a:duotone>
              <a:prstClr val="black"/>
              <a:schemeClr val="bg1">
                <a:lumMod val="75000"/>
                <a:tint val="45000"/>
                <a:satMod val="400000"/>
              </a:schemeClr>
            </a:duotone>
            <a:alphaModFix amt="20000"/>
            <a:extLst>
              <a:ext uri="{28A0092B-C50C-407E-A947-70E740481C1C}">
                <a14:useLocalDpi xmlns:a14="http://schemas.microsoft.com/office/drawing/2010/main" val="0"/>
              </a:ext>
            </a:extLst>
          </a:blip>
          <a:stretch>
            <a:fillRect/>
          </a:stretch>
        </p:blipFill>
        <p:spPr>
          <a:xfrm>
            <a:off x="7707061" y="2482048"/>
            <a:ext cx="6263195" cy="7229493"/>
          </a:xfrm>
          <a:prstGeom prst="rect">
            <a:avLst/>
          </a:prstGeom>
        </p:spPr>
      </p:pic>
    </p:spTree>
    <p:extLst>
      <p:ext uri="{BB962C8B-B14F-4D97-AF65-F5344CB8AC3E}">
        <p14:creationId xmlns:p14="http://schemas.microsoft.com/office/powerpoint/2010/main" val="39757150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FORSIDE ENGELSK blå_med 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34FF8A4-D074-1D92-B755-05DB002146DE}"/>
              </a:ext>
            </a:extLst>
          </p:cNvPr>
          <p:cNvSpPr/>
          <p:nvPr userDrawn="1"/>
        </p:nvSpPr>
        <p:spPr>
          <a:xfrm>
            <a:off x="619352" y="2043877"/>
            <a:ext cx="20438609" cy="95230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pic>
        <p:nvPicPr>
          <p:cNvPr id="5" name="Bilde 4">
            <a:extLst>
              <a:ext uri="{FF2B5EF4-FFF2-40B4-BE49-F238E27FC236}">
                <a16:creationId xmlns:a16="http://schemas.microsoft.com/office/drawing/2014/main" id="{5F0BCE6C-3715-60DC-10A9-382F361E6CF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0838657" cy="12193588"/>
          </a:xfrm>
          <a:prstGeom prst="rect">
            <a:avLst/>
          </a:prstGeom>
        </p:spPr>
      </p:pic>
      <p:sp>
        <p:nvSpPr>
          <p:cNvPr id="13" name="Title 1"/>
          <p:cNvSpPr>
            <a:spLocks noGrp="1"/>
          </p:cNvSpPr>
          <p:nvPr>
            <p:ph type="ctrTitle"/>
          </p:nvPr>
        </p:nvSpPr>
        <p:spPr>
          <a:xfrm>
            <a:off x="1487495" y="2377132"/>
            <a:ext cx="7759235" cy="3719665"/>
          </a:xfrm>
        </p:spPr>
        <p:txBody>
          <a:bodyPr rIns="0" anchor="b">
            <a:normAutofit/>
          </a:bodyPr>
          <a:lstStyle>
            <a:lvl1pPr algn="l">
              <a:defRPr sz="7112" b="1">
                <a:solidFill>
                  <a:schemeClr val="tx1"/>
                </a:solidFill>
              </a:defRPr>
            </a:lvl1pPr>
          </a:lstStyle>
          <a:p>
            <a:r>
              <a:rPr lang="nb-NO"/>
              <a:t>Klikk for å redigere tittelstil</a:t>
            </a:r>
            <a:endParaRPr lang="en-US"/>
          </a:p>
        </p:txBody>
      </p:sp>
      <p:sp>
        <p:nvSpPr>
          <p:cNvPr id="22" name="Subtitle 2"/>
          <p:cNvSpPr>
            <a:spLocks noGrp="1"/>
          </p:cNvSpPr>
          <p:nvPr>
            <p:ph type="subTitle" idx="1"/>
          </p:nvPr>
        </p:nvSpPr>
        <p:spPr>
          <a:xfrm>
            <a:off x="1487496" y="6471788"/>
            <a:ext cx="7132624" cy="1328829"/>
          </a:xfrm>
        </p:spPr>
        <p:txBody>
          <a:bodyPr>
            <a:normAutofit/>
          </a:bodyPr>
          <a:lstStyle>
            <a:lvl1pPr marL="0" indent="0" algn="l">
              <a:buNone/>
              <a:defRPr sz="3556">
                <a:solidFill>
                  <a:schemeClr val="tx1"/>
                </a:solidFill>
              </a:defRPr>
            </a:lvl1pPr>
            <a:lvl2pPr marL="812902" indent="0" algn="ctr">
              <a:buNone/>
              <a:defRPr sz="3556"/>
            </a:lvl2pPr>
            <a:lvl3pPr marL="1625803" indent="0" algn="ctr">
              <a:buNone/>
              <a:defRPr sz="3200"/>
            </a:lvl3pPr>
            <a:lvl4pPr marL="2438705" indent="0" algn="ctr">
              <a:buNone/>
              <a:defRPr sz="2845"/>
            </a:lvl4pPr>
            <a:lvl5pPr marL="3251606" indent="0" algn="ctr">
              <a:buNone/>
              <a:defRPr sz="2845"/>
            </a:lvl5pPr>
            <a:lvl6pPr marL="4064508" indent="0" algn="ctr">
              <a:buNone/>
              <a:defRPr sz="2845"/>
            </a:lvl6pPr>
            <a:lvl7pPr marL="4877410" indent="0" algn="ctr">
              <a:buNone/>
              <a:defRPr sz="2845"/>
            </a:lvl7pPr>
            <a:lvl8pPr marL="5690311" indent="0" algn="ctr">
              <a:buNone/>
              <a:defRPr sz="2845"/>
            </a:lvl8pPr>
            <a:lvl9pPr marL="6503213" indent="0" algn="ctr">
              <a:buNone/>
              <a:defRPr sz="2845"/>
            </a:lvl9pPr>
          </a:lstStyle>
          <a:p>
            <a:r>
              <a:rPr lang="nb-NO"/>
              <a:t>Klikk for å redigere undertittelstil i malen</a:t>
            </a:r>
            <a:endParaRPr lang="en-US"/>
          </a:p>
        </p:txBody>
      </p:sp>
      <p:sp>
        <p:nvSpPr>
          <p:cNvPr id="23" name="Plassholder for tekst 10"/>
          <p:cNvSpPr>
            <a:spLocks noGrp="1"/>
          </p:cNvSpPr>
          <p:nvPr>
            <p:ph type="body" sz="quarter" idx="17" hasCustomPrompt="1"/>
          </p:nvPr>
        </p:nvSpPr>
        <p:spPr>
          <a:xfrm>
            <a:off x="1487495" y="8088582"/>
            <a:ext cx="7132627" cy="431697"/>
          </a:xfrm>
        </p:spPr>
        <p:txBody>
          <a:bodyPr lIns="0" rIns="0">
            <a:noAutofit/>
          </a:bodyPr>
          <a:lstStyle>
            <a:lvl1pPr marL="0" indent="0" algn="l">
              <a:buNone/>
              <a:defRPr sz="1778" b="1" cap="all" baseline="0">
                <a:solidFill>
                  <a:schemeClr val="tx1"/>
                </a:solidFill>
              </a:defRPr>
            </a:lvl1pPr>
          </a:lstStyle>
          <a:p>
            <a:pPr lvl="0"/>
            <a:r>
              <a:rPr lang="nb-NO"/>
              <a:t>Navn </a:t>
            </a:r>
            <a:r>
              <a:rPr lang="nb-NO" err="1"/>
              <a:t>Navnesen</a:t>
            </a:r>
            <a:endParaRPr lang="nb-NO"/>
          </a:p>
        </p:txBody>
      </p:sp>
      <p:sp>
        <p:nvSpPr>
          <p:cNvPr id="24" name="Plassholder for tekst 10"/>
          <p:cNvSpPr>
            <a:spLocks noGrp="1"/>
          </p:cNvSpPr>
          <p:nvPr>
            <p:ph type="body" sz="quarter" idx="18" hasCustomPrompt="1"/>
          </p:nvPr>
        </p:nvSpPr>
        <p:spPr>
          <a:xfrm>
            <a:off x="1487495" y="8467836"/>
            <a:ext cx="7132627" cy="320851"/>
          </a:xfrm>
        </p:spPr>
        <p:txBody>
          <a:bodyPr lIns="0" rIns="0">
            <a:noAutofit/>
          </a:bodyPr>
          <a:lstStyle>
            <a:lvl1pPr marL="0" indent="0" algn="l">
              <a:buNone/>
              <a:defRPr sz="1778" b="0" i="1" cap="none" baseline="0">
                <a:solidFill>
                  <a:schemeClr val="tx1"/>
                </a:solidFill>
              </a:defRPr>
            </a:lvl1pPr>
          </a:lstStyle>
          <a:p>
            <a:pPr lvl="0"/>
            <a:r>
              <a:rPr lang="nb-NO"/>
              <a:t>Tittel / Rolle</a:t>
            </a:r>
          </a:p>
        </p:txBody>
      </p:sp>
      <p:sp>
        <p:nvSpPr>
          <p:cNvPr id="2" name="Plassholder for tekst 10">
            <a:extLst>
              <a:ext uri="{FF2B5EF4-FFF2-40B4-BE49-F238E27FC236}">
                <a16:creationId xmlns:a16="http://schemas.microsoft.com/office/drawing/2014/main" id="{D86A70C0-78CA-0B60-0BA0-87232858BE1D}"/>
              </a:ext>
            </a:extLst>
          </p:cNvPr>
          <p:cNvSpPr>
            <a:spLocks noGrp="1"/>
          </p:cNvSpPr>
          <p:nvPr>
            <p:ph type="body" sz="quarter" idx="19" hasCustomPrompt="1"/>
          </p:nvPr>
        </p:nvSpPr>
        <p:spPr>
          <a:xfrm>
            <a:off x="1487494" y="9086824"/>
            <a:ext cx="3783242" cy="431697"/>
          </a:xfrm>
        </p:spPr>
        <p:txBody>
          <a:bodyPr lIns="0" rIns="0" anchor="b">
            <a:noAutofit/>
          </a:bodyPr>
          <a:lstStyle>
            <a:lvl1pPr marL="0" indent="0" algn="l">
              <a:buNone/>
              <a:defRPr sz="1422" b="0" i="0" cap="all" baseline="0">
                <a:solidFill>
                  <a:schemeClr val="tx1"/>
                </a:solidFill>
              </a:defRPr>
            </a:lvl1pPr>
          </a:lstStyle>
          <a:p>
            <a:pPr lvl="0"/>
            <a:r>
              <a:rPr lang="nb-NO"/>
              <a:t>Dato</a:t>
            </a:r>
          </a:p>
        </p:txBody>
      </p:sp>
      <p:sp>
        <p:nvSpPr>
          <p:cNvPr id="3" name="Plassholder for bilde 6">
            <a:extLst>
              <a:ext uri="{FF2B5EF4-FFF2-40B4-BE49-F238E27FC236}">
                <a16:creationId xmlns:a16="http://schemas.microsoft.com/office/drawing/2014/main" id="{C5407FC6-8302-4E42-F139-88A68C0C5C6F}"/>
              </a:ext>
            </a:extLst>
          </p:cNvPr>
          <p:cNvSpPr>
            <a:spLocks noGrp="1"/>
          </p:cNvSpPr>
          <p:nvPr>
            <p:ph type="pic" sz="quarter" idx="14"/>
          </p:nvPr>
        </p:nvSpPr>
        <p:spPr>
          <a:xfrm>
            <a:off x="10838657" y="2926461"/>
            <a:ext cx="9351163" cy="6117117"/>
          </a:xfrm>
        </p:spPr>
        <p:txBody>
          <a:bodyPr/>
          <a:lstStyle>
            <a:lvl1pPr>
              <a:defRPr>
                <a:solidFill>
                  <a:schemeClr val="tx1"/>
                </a:solidFill>
              </a:defRPr>
            </a:lvl1pPr>
          </a:lstStyle>
          <a:p>
            <a:r>
              <a:rPr lang="nb-NO"/>
              <a:t>Klikk på ikonet for å legge til et bilde</a:t>
            </a:r>
          </a:p>
        </p:txBody>
      </p:sp>
      <p:sp>
        <p:nvSpPr>
          <p:cNvPr id="4" name="Plassholder for tekst 10">
            <a:extLst>
              <a:ext uri="{FF2B5EF4-FFF2-40B4-BE49-F238E27FC236}">
                <a16:creationId xmlns:a16="http://schemas.microsoft.com/office/drawing/2014/main" id="{40E6A431-46A4-4319-B8FA-0FE915E816A9}"/>
              </a:ext>
            </a:extLst>
          </p:cNvPr>
          <p:cNvSpPr>
            <a:spLocks noGrp="1"/>
          </p:cNvSpPr>
          <p:nvPr>
            <p:ph type="body" sz="quarter" idx="20" hasCustomPrompt="1"/>
          </p:nvPr>
        </p:nvSpPr>
        <p:spPr>
          <a:xfrm>
            <a:off x="16478146" y="9204466"/>
            <a:ext cx="3711673" cy="1151617"/>
          </a:xfrm>
        </p:spPr>
        <p:txBody>
          <a:bodyPr lIns="0" rIns="0">
            <a:noAutofit/>
          </a:bodyPr>
          <a:lstStyle>
            <a:lvl1pPr marL="0" indent="0" algn="r">
              <a:buNone/>
              <a:defRPr sz="1422">
                <a:solidFill>
                  <a:schemeClr val="tx1"/>
                </a:solidFill>
              </a:defRPr>
            </a:lvl1pPr>
          </a:lstStyle>
          <a:p>
            <a:pPr lvl="0"/>
            <a:r>
              <a:rPr lang="nb-NO"/>
              <a:t>Bildetekst og fotokreditering</a:t>
            </a:r>
            <a:br>
              <a:rPr lang="nb-NO"/>
            </a:br>
            <a:endParaRPr lang="nb-NO"/>
          </a:p>
        </p:txBody>
      </p:sp>
      <p:pic>
        <p:nvPicPr>
          <p:cNvPr id="11" name="Grafikk 10">
            <a:extLst>
              <a:ext uri="{FF2B5EF4-FFF2-40B4-BE49-F238E27FC236}">
                <a16:creationId xmlns:a16="http://schemas.microsoft.com/office/drawing/2014/main" id="{E1DF41EB-DDAF-349A-3ACC-DE51DA008DE9}"/>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48977" y="-86505"/>
            <a:ext cx="5876909" cy="2203859"/>
          </a:xfrm>
          <a:prstGeom prst="rect">
            <a:avLst/>
          </a:prstGeom>
        </p:spPr>
      </p:pic>
    </p:spTree>
    <p:extLst>
      <p:ext uri="{BB962C8B-B14F-4D97-AF65-F5344CB8AC3E}">
        <p14:creationId xmlns:p14="http://schemas.microsoft.com/office/powerpoint/2010/main" val="21412815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INNHOLD tittel + blank grå">
    <p:bg>
      <p:bgPr>
        <a:solidFill>
          <a:schemeClr val="bg1"/>
        </a:solidFill>
        <a:effectLst/>
      </p:bgPr>
    </p:bg>
    <p:spTree>
      <p:nvGrpSpPr>
        <p:cNvPr id="1" name=""/>
        <p:cNvGrpSpPr/>
        <p:nvPr/>
      </p:nvGrpSpPr>
      <p:grpSpPr>
        <a:xfrm>
          <a:off x="0" y="0"/>
          <a:ext cx="0" cy="0"/>
          <a:chOff x="0" y="0"/>
          <a:chExt cx="0" cy="0"/>
        </a:xfrm>
      </p:grpSpPr>
      <p:pic>
        <p:nvPicPr>
          <p:cNvPr id="3" name="Bilde 2" descr="Et bilde som inneholder tekst, utklipp, vektorgrafikk&#10;&#10;Automatisk generert beskrivelse">
            <a:extLst>
              <a:ext uri="{FF2B5EF4-FFF2-40B4-BE49-F238E27FC236}">
                <a16:creationId xmlns:a16="http://schemas.microsoft.com/office/drawing/2014/main" id="{00BD26BA-642E-6880-19E9-02EA9EAC00BA}"/>
              </a:ext>
            </a:extLst>
          </p:cNvPr>
          <p:cNvPicPr>
            <a:picLocks noChangeAspect="1"/>
          </p:cNvPicPr>
          <p:nvPr userDrawn="1"/>
        </p:nvPicPr>
        <p:blipFill>
          <a:blip r:embed="rId2" cstate="print">
            <a:duotone>
              <a:prstClr val="black"/>
              <a:schemeClr val="bg1">
                <a:lumMod val="75000"/>
                <a:tint val="45000"/>
                <a:satMod val="400000"/>
              </a:schemeClr>
            </a:duotone>
            <a:alphaModFix amt="20000"/>
            <a:extLst>
              <a:ext uri="{28A0092B-C50C-407E-A947-70E740481C1C}">
                <a14:useLocalDpi xmlns:a14="http://schemas.microsoft.com/office/drawing/2010/main" val="0"/>
              </a:ext>
            </a:extLst>
          </a:blip>
          <a:stretch>
            <a:fillRect/>
          </a:stretch>
        </p:blipFill>
        <p:spPr>
          <a:xfrm>
            <a:off x="7707061" y="2482048"/>
            <a:ext cx="6263195" cy="7229493"/>
          </a:xfrm>
          <a:prstGeom prst="rect">
            <a:avLst/>
          </a:prstGeom>
        </p:spPr>
      </p:pic>
      <p:sp>
        <p:nvSpPr>
          <p:cNvPr id="17" name="Title 1"/>
          <p:cNvSpPr>
            <a:spLocks noGrp="1"/>
          </p:cNvSpPr>
          <p:nvPr>
            <p:ph type="title"/>
          </p:nvPr>
        </p:nvSpPr>
        <p:spPr>
          <a:xfrm>
            <a:off x="1490316" y="649199"/>
            <a:ext cx="18696682" cy="2356863"/>
          </a:xfrm>
        </p:spPr>
        <p:txBody>
          <a:bodyPr/>
          <a:lstStyle/>
          <a:p>
            <a:r>
              <a:rPr lang="nb-NO"/>
              <a:t>Klikk for å redigere tittelstil</a:t>
            </a:r>
            <a:endParaRPr lang="en-US"/>
          </a:p>
        </p:txBody>
      </p:sp>
    </p:spTree>
    <p:extLst>
      <p:ext uri="{BB962C8B-B14F-4D97-AF65-F5344CB8AC3E}">
        <p14:creationId xmlns:p14="http://schemas.microsoft.com/office/powerpoint/2010/main" val="35242526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NNHOLD 1 kolonn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490316" y="3245979"/>
            <a:ext cx="18696682" cy="7736718"/>
          </a:xfrm>
        </p:spPr>
        <p:txBody>
          <a:bodyPr>
            <a:noAutofit/>
          </a:bodyPr>
          <a:lstStyle>
            <a:lvl1pPr>
              <a:lnSpc>
                <a:spcPct val="100000"/>
              </a:lnSpc>
              <a:spcBef>
                <a:spcPts val="2134"/>
              </a:spcBef>
              <a:spcAft>
                <a:spcPts val="0"/>
              </a:spcAft>
              <a:defRPr sz="2489"/>
            </a:lvl1pPr>
            <a:lvl2pPr>
              <a:lnSpc>
                <a:spcPct val="100000"/>
              </a:lnSpc>
              <a:spcBef>
                <a:spcPts val="2134"/>
              </a:spcBef>
              <a:spcAft>
                <a:spcPts val="0"/>
              </a:spcAft>
              <a:defRPr sz="2489"/>
            </a:lvl2pPr>
            <a:lvl3pPr>
              <a:lnSpc>
                <a:spcPct val="100000"/>
              </a:lnSpc>
              <a:spcBef>
                <a:spcPts val="2134"/>
              </a:spcBef>
              <a:spcAft>
                <a:spcPts val="0"/>
              </a:spcAft>
              <a:defRPr sz="2489"/>
            </a:lvl3pPr>
            <a:lvl4pPr>
              <a:lnSpc>
                <a:spcPct val="100000"/>
              </a:lnSpc>
              <a:spcBef>
                <a:spcPts val="2134"/>
              </a:spcBef>
              <a:spcAft>
                <a:spcPts val="0"/>
              </a:spcAft>
              <a:defRPr sz="1778"/>
            </a:lvl4pPr>
          </a:lstStyle>
          <a:p>
            <a:pPr lvl="0"/>
            <a:r>
              <a:rPr lang="nb-NO" dirty="0"/>
              <a:t>Rediger tekststiler i malen</a:t>
            </a:r>
          </a:p>
          <a:p>
            <a:pPr lvl="1"/>
            <a:r>
              <a:rPr lang="nb-NO" dirty="0" err="1"/>
              <a:t>Gfgfgfg</a:t>
            </a:r>
            <a:endParaRPr lang="nb-NO" dirty="0"/>
          </a:p>
          <a:p>
            <a:pPr lvl="2"/>
            <a:r>
              <a:rPr lang="nb-NO" dirty="0" err="1"/>
              <a:t>Gfgfgfgf</a:t>
            </a:r>
            <a:endParaRPr lang="nb-NO" dirty="0"/>
          </a:p>
          <a:p>
            <a:pPr lvl="3"/>
            <a:r>
              <a:rPr lang="nb-NO" dirty="0" err="1"/>
              <a:t>Gfgfgfgf</a:t>
            </a:r>
            <a:endParaRPr lang="nb-NO" dirty="0"/>
          </a:p>
          <a:p>
            <a:pPr lvl="0"/>
            <a:endParaRPr lang="nb-NO" dirty="0"/>
          </a:p>
        </p:txBody>
      </p:sp>
      <p:sp>
        <p:nvSpPr>
          <p:cNvPr id="2" name="Title 1"/>
          <p:cNvSpPr>
            <a:spLocks noGrp="1"/>
          </p:cNvSpPr>
          <p:nvPr>
            <p:ph type="title"/>
          </p:nvPr>
        </p:nvSpPr>
        <p:spPr/>
        <p:txBody>
          <a:bodyPr/>
          <a:lstStyle/>
          <a:p>
            <a:r>
              <a:rPr lang="nb-NO"/>
              <a:t>Klikk for å redigere tittelstil</a:t>
            </a:r>
            <a:endParaRPr lang="en-US"/>
          </a:p>
        </p:txBody>
      </p:sp>
    </p:spTree>
    <p:extLst>
      <p:ext uri="{BB962C8B-B14F-4D97-AF65-F5344CB8AC3E}">
        <p14:creationId xmlns:p14="http://schemas.microsoft.com/office/powerpoint/2010/main" val="528722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INNHOLD 2 kolonner">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490315" y="3245979"/>
            <a:ext cx="9212858" cy="7736718"/>
          </a:xfrm>
        </p:spPr>
        <p:txBody>
          <a:bodyPr>
            <a:noAutofit/>
          </a:bodyPr>
          <a:lstStyle>
            <a:lvl1pPr marL="508064" indent="-508064">
              <a:lnSpc>
                <a:spcPct val="100000"/>
              </a:lnSpc>
              <a:spcBef>
                <a:spcPts val="2134"/>
              </a:spcBef>
              <a:spcAft>
                <a:spcPts val="0"/>
              </a:spcAft>
              <a:buFont typeface="Arial" panose="020B0604020202020204" pitchFamily="34" charset="0"/>
              <a:buChar char="•"/>
              <a:defRPr sz="2489">
                <a:solidFill>
                  <a:schemeClr val="tx1"/>
                </a:solidFill>
              </a:defRPr>
            </a:lvl1pPr>
            <a:lvl2pPr marL="1320965" indent="-508064">
              <a:lnSpc>
                <a:spcPct val="100000"/>
              </a:lnSpc>
              <a:spcBef>
                <a:spcPts val="2134"/>
              </a:spcBef>
              <a:spcAft>
                <a:spcPts val="0"/>
              </a:spcAft>
              <a:buFont typeface="Arial" panose="020B0604020202020204" pitchFamily="34" charset="0"/>
              <a:buChar char="•"/>
              <a:defRPr sz="2489">
                <a:solidFill>
                  <a:schemeClr val="tx1"/>
                </a:solidFill>
              </a:defRPr>
            </a:lvl2pPr>
            <a:lvl3pPr marL="2133867" indent="-508064">
              <a:lnSpc>
                <a:spcPct val="100000"/>
              </a:lnSpc>
              <a:spcBef>
                <a:spcPts val="2134"/>
              </a:spcBef>
              <a:spcAft>
                <a:spcPts val="0"/>
              </a:spcAft>
              <a:buFont typeface="Arial" panose="020B0604020202020204" pitchFamily="34" charset="0"/>
              <a:buChar char="•"/>
              <a:defRPr sz="2489">
                <a:solidFill>
                  <a:schemeClr val="tx1"/>
                </a:solidFill>
              </a:defRPr>
            </a:lvl3pPr>
            <a:lvl4pPr marL="2743543" indent="-304838">
              <a:lnSpc>
                <a:spcPct val="100000"/>
              </a:lnSpc>
              <a:spcBef>
                <a:spcPts val="2134"/>
              </a:spcBef>
              <a:spcAft>
                <a:spcPts val="0"/>
              </a:spcAft>
              <a:buFont typeface="Arial" panose="020B0604020202020204" pitchFamily="34" charset="0"/>
              <a:buChar char="•"/>
              <a:defRPr sz="1778">
                <a:solidFill>
                  <a:schemeClr val="tx1"/>
                </a:solidFill>
              </a:defRPr>
            </a:lvl4pPr>
          </a:lstStyle>
          <a:p>
            <a:pPr lvl="0"/>
            <a:r>
              <a:rPr lang="nb-NO" dirty="0"/>
              <a:t>Rediger tekststiler i malen</a:t>
            </a:r>
          </a:p>
          <a:p>
            <a:pPr lvl="1"/>
            <a:r>
              <a:rPr lang="nb-NO" dirty="0" err="1"/>
              <a:t>Gfgfgfg</a:t>
            </a:r>
            <a:endParaRPr lang="nb-NO" dirty="0"/>
          </a:p>
          <a:p>
            <a:pPr lvl="2"/>
            <a:r>
              <a:rPr lang="nb-NO" dirty="0" err="1"/>
              <a:t>Gfgfgfgf</a:t>
            </a:r>
            <a:endParaRPr lang="nb-NO" dirty="0"/>
          </a:p>
          <a:p>
            <a:pPr lvl="3"/>
            <a:r>
              <a:rPr lang="nb-NO" dirty="0" err="1"/>
              <a:t>Gfgfgfgf</a:t>
            </a:r>
            <a:endParaRPr lang="nb-NO" dirty="0"/>
          </a:p>
          <a:p>
            <a:pPr lvl="0"/>
            <a:endParaRPr lang="nb-NO" dirty="0"/>
          </a:p>
        </p:txBody>
      </p:sp>
      <p:sp>
        <p:nvSpPr>
          <p:cNvPr id="2" name="Title 1"/>
          <p:cNvSpPr>
            <a:spLocks noGrp="1"/>
          </p:cNvSpPr>
          <p:nvPr>
            <p:ph type="title"/>
          </p:nvPr>
        </p:nvSpPr>
        <p:spPr/>
        <p:txBody>
          <a:bodyPr/>
          <a:lstStyle/>
          <a:p>
            <a:r>
              <a:rPr lang="nb-NO"/>
              <a:t>Klikk for å redigere tittelstil</a:t>
            </a:r>
            <a:endParaRPr lang="en-US"/>
          </a:p>
        </p:txBody>
      </p:sp>
      <p:sp>
        <p:nvSpPr>
          <p:cNvPr id="4" name="Content Placeholder 3"/>
          <p:cNvSpPr>
            <a:spLocks noGrp="1"/>
          </p:cNvSpPr>
          <p:nvPr>
            <p:ph sz="half" idx="2" hasCustomPrompt="1"/>
          </p:nvPr>
        </p:nvSpPr>
        <p:spPr>
          <a:xfrm>
            <a:off x="10974140" y="3245978"/>
            <a:ext cx="9212858" cy="7736720"/>
          </a:xfrm>
        </p:spPr>
        <p:txBody>
          <a:bodyPr>
            <a:noAutofit/>
          </a:bodyPr>
          <a:lstStyle>
            <a:lvl1pPr marL="508064" indent="-508064">
              <a:spcBef>
                <a:spcPts val="2134"/>
              </a:spcBef>
              <a:spcAft>
                <a:spcPts val="0"/>
              </a:spcAft>
              <a:buFont typeface="Arial" panose="020B0604020202020204" pitchFamily="34" charset="0"/>
              <a:buChar char="•"/>
              <a:defRPr sz="2489">
                <a:solidFill>
                  <a:schemeClr val="tx1"/>
                </a:solidFill>
              </a:defRPr>
            </a:lvl1pPr>
            <a:lvl2pPr marL="1320965" indent="-508064">
              <a:spcBef>
                <a:spcPts val="2134"/>
              </a:spcBef>
              <a:spcAft>
                <a:spcPts val="0"/>
              </a:spcAft>
              <a:buFont typeface="Arial" panose="020B0604020202020204" pitchFamily="34" charset="0"/>
              <a:buChar char="•"/>
              <a:defRPr sz="2489">
                <a:solidFill>
                  <a:schemeClr val="tx1"/>
                </a:solidFill>
              </a:defRPr>
            </a:lvl2pPr>
            <a:lvl3pPr marL="2133867" indent="-508064">
              <a:spcBef>
                <a:spcPts val="2134"/>
              </a:spcBef>
              <a:spcAft>
                <a:spcPts val="0"/>
              </a:spcAft>
              <a:buFont typeface="Arial" panose="020B0604020202020204" pitchFamily="34" charset="0"/>
              <a:buChar char="•"/>
              <a:defRPr sz="2489">
                <a:solidFill>
                  <a:schemeClr val="tx1"/>
                </a:solidFill>
              </a:defRPr>
            </a:lvl3pPr>
            <a:lvl4pPr marL="2743543" indent="-304838">
              <a:spcBef>
                <a:spcPts val="2134"/>
              </a:spcBef>
              <a:spcAft>
                <a:spcPts val="0"/>
              </a:spcAft>
              <a:buFont typeface="Arial" panose="020B0604020202020204" pitchFamily="34" charset="0"/>
              <a:buChar char="•"/>
              <a:defRPr sz="1778">
                <a:solidFill>
                  <a:schemeClr val="tx1"/>
                </a:solidFill>
              </a:defRPr>
            </a:lvl4pPr>
          </a:lstStyle>
          <a:p>
            <a:pPr lvl="0"/>
            <a:r>
              <a:rPr lang="nb-NO" dirty="0"/>
              <a:t>Rediger tekststiler i malen</a:t>
            </a:r>
          </a:p>
          <a:p>
            <a:pPr lvl="1"/>
            <a:r>
              <a:rPr lang="nb-NO" dirty="0" err="1"/>
              <a:t>Gfgfgfg</a:t>
            </a:r>
            <a:endParaRPr lang="nb-NO" dirty="0"/>
          </a:p>
          <a:p>
            <a:pPr lvl="2"/>
            <a:r>
              <a:rPr lang="nb-NO" dirty="0" err="1"/>
              <a:t>Gfgfgfgf</a:t>
            </a:r>
            <a:endParaRPr lang="nb-NO" dirty="0"/>
          </a:p>
          <a:p>
            <a:pPr lvl="3"/>
            <a:r>
              <a:rPr lang="nb-NO" dirty="0" err="1"/>
              <a:t>Gfgfgfgf</a:t>
            </a:r>
            <a:endParaRPr lang="nb-NO" dirty="0"/>
          </a:p>
        </p:txBody>
      </p:sp>
    </p:spTree>
    <p:extLst>
      <p:ext uri="{BB962C8B-B14F-4D97-AF65-F5344CB8AC3E}">
        <p14:creationId xmlns:p14="http://schemas.microsoft.com/office/powerpoint/2010/main" val="36839733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INNHOLD 3 kolonner">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490315" y="3245979"/>
            <a:ext cx="6086322" cy="7736718"/>
          </a:xfrm>
        </p:spPr>
        <p:txBody>
          <a:bodyPr>
            <a:noAutofit/>
          </a:bodyPr>
          <a:lstStyle>
            <a:lvl1pPr marL="508064" indent="-508064">
              <a:lnSpc>
                <a:spcPct val="100000"/>
              </a:lnSpc>
              <a:spcBef>
                <a:spcPts val="2134"/>
              </a:spcBef>
              <a:spcAft>
                <a:spcPts val="0"/>
              </a:spcAft>
              <a:buFont typeface="Arial" panose="020B0604020202020204" pitchFamily="34" charset="0"/>
              <a:buChar char="•"/>
              <a:defRPr sz="2489">
                <a:solidFill>
                  <a:schemeClr val="tx1"/>
                </a:solidFill>
              </a:defRPr>
            </a:lvl1pPr>
            <a:lvl2pPr marL="1320965" indent="-508064">
              <a:lnSpc>
                <a:spcPct val="100000"/>
              </a:lnSpc>
              <a:spcBef>
                <a:spcPts val="2134"/>
              </a:spcBef>
              <a:spcAft>
                <a:spcPts val="0"/>
              </a:spcAft>
              <a:buFont typeface="Arial" panose="020B0604020202020204" pitchFamily="34" charset="0"/>
              <a:buChar char="•"/>
              <a:defRPr sz="2489">
                <a:solidFill>
                  <a:schemeClr val="tx1"/>
                </a:solidFill>
              </a:defRPr>
            </a:lvl2pPr>
            <a:lvl3pPr marL="2133867" indent="-508064">
              <a:lnSpc>
                <a:spcPct val="100000"/>
              </a:lnSpc>
              <a:spcBef>
                <a:spcPts val="2134"/>
              </a:spcBef>
              <a:spcAft>
                <a:spcPts val="0"/>
              </a:spcAft>
              <a:buFont typeface="Arial" panose="020B0604020202020204" pitchFamily="34" charset="0"/>
              <a:buChar char="•"/>
              <a:defRPr sz="2489">
                <a:solidFill>
                  <a:schemeClr val="tx1"/>
                </a:solidFill>
              </a:defRPr>
            </a:lvl3pPr>
            <a:lvl4pPr marL="2743543" indent="-304838">
              <a:lnSpc>
                <a:spcPct val="100000"/>
              </a:lnSpc>
              <a:spcBef>
                <a:spcPts val="2134"/>
              </a:spcBef>
              <a:spcAft>
                <a:spcPts val="0"/>
              </a:spcAft>
              <a:buFont typeface="Arial" panose="020B0604020202020204" pitchFamily="34" charset="0"/>
              <a:buChar char="•"/>
              <a:defRPr sz="1778">
                <a:solidFill>
                  <a:schemeClr val="tx1"/>
                </a:solidFill>
              </a:defRPr>
            </a:lvl4pPr>
          </a:lstStyle>
          <a:p>
            <a:pPr lvl="0"/>
            <a:r>
              <a:rPr lang="nb-NO" dirty="0"/>
              <a:t>Rediger tekststiler i malen</a:t>
            </a:r>
          </a:p>
          <a:p>
            <a:pPr lvl="1"/>
            <a:r>
              <a:rPr lang="nb-NO" dirty="0" err="1"/>
              <a:t>Gfgfgfg</a:t>
            </a:r>
            <a:endParaRPr lang="nb-NO" dirty="0"/>
          </a:p>
          <a:p>
            <a:pPr lvl="2"/>
            <a:r>
              <a:rPr lang="nb-NO" dirty="0" err="1"/>
              <a:t>Gfgfgfgf</a:t>
            </a:r>
            <a:endParaRPr lang="nb-NO" dirty="0"/>
          </a:p>
          <a:p>
            <a:pPr lvl="3"/>
            <a:r>
              <a:rPr lang="nb-NO" dirty="0" err="1"/>
              <a:t>Gfgfgfgf</a:t>
            </a:r>
            <a:endParaRPr lang="nb-NO" dirty="0"/>
          </a:p>
          <a:p>
            <a:pPr lvl="0"/>
            <a:endParaRPr lang="nb-NO" dirty="0"/>
          </a:p>
        </p:txBody>
      </p:sp>
      <p:sp>
        <p:nvSpPr>
          <p:cNvPr id="2" name="Title 1"/>
          <p:cNvSpPr>
            <a:spLocks noGrp="1"/>
          </p:cNvSpPr>
          <p:nvPr>
            <p:ph type="title"/>
          </p:nvPr>
        </p:nvSpPr>
        <p:spPr/>
        <p:txBody>
          <a:bodyPr/>
          <a:lstStyle/>
          <a:p>
            <a:r>
              <a:rPr lang="nb-NO"/>
              <a:t>Klikk for å redigere tittelstil</a:t>
            </a:r>
            <a:endParaRPr lang="en-US"/>
          </a:p>
        </p:txBody>
      </p:sp>
      <p:sp>
        <p:nvSpPr>
          <p:cNvPr id="10" name="Content Placeholder 2">
            <a:extLst>
              <a:ext uri="{FF2B5EF4-FFF2-40B4-BE49-F238E27FC236}">
                <a16:creationId xmlns:a16="http://schemas.microsoft.com/office/drawing/2014/main" id="{2EC2982C-86A4-5C98-BA60-3D559D0FC326}"/>
              </a:ext>
            </a:extLst>
          </p:cNvPr>
          <p:cNvSpPr>
            <a:spLocks noGrp="1"/>
          </p:cNvSpPr>
          <p:nvPr>
            <p:ph sz="half" idx="10" hasCustomPrompt="1"/>
          </p:nvPr>
        </p:nvSpPr>
        <p:spPr>
          <a:xfrm>
            <a:off x="7795496" y="3245979"/>
            <a:ext cx="6086322" cy="7736718"/>
          </a:xfrm>
        </p:spPr>
        <p:txBody>
          <a:bodyPr>
            <a:noAutofit/>
          </a:bodyPr>
          <a:lstStyle>
            <a:lvl1pPr marL="508064" indent="-508064">
              <a:lnSpc>
                <a:spcPct val="100000"/>
              </a:lnSpc>
              <a:spcBef>
                <a:spcPts val="2134"/>
              </a:spcBef>
              <a:spcAft>
                <a:spcPts val="0"/>
              </a:spcAft>
              <a:buFont typeface="Arial" panose="020B0604020202020204" pitchFamily="34" charset="0"/>
              <a:buChar char="•"/>
              <a:defRPr sz="2489">
                <a:solidFill>
                  <a:schemeClr val="tx1"/>
                </a:solidFill>
              </a:defRPr>
            </a:lvl1pPr>
            <a:lvl2pPr marL="1320965" indent="-508064">
              <a:lnSpc>
                <a:spcPct val="100000"/>
              </a:lnSpc>
              <a:spcBef>
                <a:spcPts val="2134"/>
              </a:spcBef>
              <a:spcAft>
                <a:spcPts val="0"/>
              </a:spcAft>
              <a:buFont typeface="Arial" panose="020B0604020202020204" pitchFamily="34" charset="0"/>
              <a:buChar char="•"/>
              <a:defRPr sz="2489">
                <a:solidFill>
                  <a:schemeClr val="tx1"/>
                </a:solidFill>
              </a:defRPr>
            </a:lvl2pPr>
            <a:lvl3pPr marL="2133867" indent="-508064">
              <a:lnSpc>
                <a:spcPct val="100000"/>
              </a:lnSpc>
              <a:spcBef>
                <a:spcPts val="2134"/>
              </a:spcBef>
              <a:spcAft>
                <a:spcPts val="0"/>
              </a:spcAft>
              <a:buFont typeface="Arial" panose="020B0604020202020204" pitchFamily="34" charset="0"/>
              <a:buChar char="•"/>
              <a:defRPr sz="2489">
                <a:solidFill>
                  <a:schemeClr val="tx1"/>
                </a:solidFill>
              </a:defRPr>
            </a:lvl3pPr>
            <a:lvl4pPr marL="2743543" indent="-304838">
              <a:lnSpc>
                <a:spcPct val="100000"/>
              </a:lnSpc>
              <a:spcBef>
                <a:spcPts val="2134"/>
              </a:spcBef>
              <a:spcAft>
                <a:spcPts val="0"/>
              </a:spcAft>
              <a:buFont typeface="Arial" panose="020B0604020202020204" pitchFamily="34" charset="0"/>
              <a:buChar char="•"/>
              <a:defRPr sz="1778">
                <a:solidFill>
                  <a:schemeClr val="tx1"/>
                </a:solidFill>
              </a:defRPr>
            </a:lvl4pPr>
          </a:lstStyle>
          <a:p>
            <a:pPr lvl="0"/>
            <a:r>
              <a:rPr lang="nb-NO" dirty="0"/>
              <a:t>Rediger tekststiler i malen</a:t>
            </a:r>
          </a:p>
          <a:p>
            <a:pPr lvl="1"/>
            <a:r>
              <a:rPr lang="nb-NO" dirty="0" err="1"/>
              <a:t>Gfgfgfg</a:t>
            </a:r>
            <a:endParaRPr lang="nb-NO" dirty="0"/>
          </a:p>
          <a:p>
            <a:pPr lvl="2"/>
            <a:r>
              <a:rPr lang="nb-NO" dirty="0" err="1"/>
              <a:t>Gfgfgfgf</a:t>
            </a:r>
            <a:endParaRPr lang="nb-NO" dirty="0"/>
          </a:p>
          <a:p>
            <a:pPr lvl="3"/>
            <a:r>
              <a:rPr lang="nb-NO" dirty="0" err="1"/>
              <a:t>Gfgfgfgf</a:t>
            </a:r>
            <a:endParaRPr lang="nb-NO" dirty="0"/>
          </a:p>
          <a:p>
            <a:pPr lvl="0"/>
            <a:endParaRPr lang="nb-NO" dirty="0"/>
          </a:p>
        </p:txBody>
      </p:sp>
      <p:sp>
        <p:nvSpPr>
          <p:cNvPr id="11" name="Content Placeholder 2">
            <a:extLst>
              <a:ext uri="{FF2B5EF4-FFF2-40B4-BE49-F238E27FC236}">
                <a16:creationId xmlns:a16="http://schemas.microsoft.com/office/drawing/2014/main" id="{2A63E974-7BD4-D58C-6DCD-DEB2402BD953}"/>
              </a:ext>
            </a:extLst>
          </p:cNvPr>
          <p:cNvSpPr>
            <a:spLocks noGrp="1"/>
          </p:cNvSpPr>
          <p:nvPr>
            <p:ph sz="half" idx="11" hasCustomPrompt="1"/>
          </p:nvPr>
        </p:nvSpPr>
        <p:spPr>
          <a:xfrm>
            <a:off x="14100676" y="3245979"/>
            <a:ext cx="6086322" cy="7736718"/>
          </a:xfrm>
        </p:spPr>
        <p:txBody>
          <a:bodyPr>
            <a:noAutofit/>
          </a:bodyPr>
          <a:lstStyle>
            <a:lvl1pPr marL="508064" indent="-508064">
              <a:lnSpc>
                <a:spcPct val="100000"/>
              </a:lnSpc>
              <a:spcBef>
                <a:spcPts val="2134"/>
              </a:spcBef>
              <a:spcAft>
                <a:spcPts val="0"/>
              </a:spcAft>
              <a:buFont typeface="Arial" panose="020B0604020202020204" pitchFamily="34" charset="0"/>
              <a:buChar char="•"/>
              <a:defRPr sz="2489">
                <a:solidFill>
                  <a:schemeClr val="tx1"/>
                </a:solidFill>
              </a:defRPr>
            </a:lvl1pPr>
            <a:lvl2pPr marL="1320965" indent="-508064">
              <a:lnSpc>
                <a:spcPct val="100000"/>
              </a:lnSpc>
              <a:spcBef>
                <a:spcPts val="2134"/>
              </a:spcBef>
              <a:spcAft>
                <a:spcPts val="0"/>
              </a:spcAft>
              <a:buFont typeface="Arial" panose="020B0604020202020204" pitchFamily="34" charset="0"/>
              <a:buChar char="•"/>
              <a:defRPr sz="2489">
                <a:solidFill>
                  <a:schemeClr val="tx1"/>
                </a:solidFill>
              </a:defRPr>
            </a:lvl2pPr>
            <a:lvl3pPr marL="2133867" indent="-508064">
              <a:lnSpc>
                <a:spcPct val="100000"/>
              </a:lnSpc>
              <a:spcBef>
                <a:spcPts val="2134"/>
              </a:spcBef>
              <a:spcAft>
                <a:spcPts val="0"/>
              </a:spcAft>
              <a:buFont typeface="Arial" panose="020B0604020202020204" pitchFamily="34" charset="0"/>
              <a:buChar char="•"/>
              <a:defRPr sz="2489">
                <a:solidFill>
                  <a:schemeClr val="tx1"/>
                </a:solidFill>
              </a:defRPr>
            </a:lvl3pPr>
            <a:lvl4pPr marL="2743543" indent="-304838">
              <a:lnSpc>
                <a:spcPct val="100000"/>
              </a:lnSpc>
              <a:spcBef>
                <a:spcPts val="2134"/>
              </a:spcBef>
              <a:spcAft>
                <a:spcPts val="0"/>
              </a:spcAft>
              <a:buFont typeface="Arial" panose="020B0604020202020204" pitchFamily="34" charset="0"/>
              <a:buChar char="•"/>
              <a:defRPr sz="1778">
                <a:solidFill>
                  <a:schemeClr val="tx1"/>
                </a:solidFill>
              </a:defRPr>
            </a:lvl4pPr>
          </a:lstStyle>
          <a:p>
            <a:pPr lvl="0"/>
            <a:r>
              <a:rPr lang="nb-NO" dirty="0"/>
              <a:t>Rediger tekststiler i malen</a:t>
            </a:r>
          </a:p>
          <a:p>
            <a:pPr lvl="1"/>
            <a:r>
              <a:rPr lang="nb-NO" dirty="0" err="1"/>
              <a:t>Gfgfgfg</a:t>
            </a:r>
            <a:endParaRPr lang="nb-NO" dirty="0"/>
          </a:p>
          <a:p>
            <a:pPr lvl="2"/>
            <a:r>
              <a:rPr lang="nb-NO" dirty="0" err="1"/>
              <a:t>Gfgfgfgf</a:t>
            </a:r>
            <a:endParaRPr lang="nb-NO" dirty="0"/>
          </a:p>
          <a:p>
            <a:pPr lvl="3"/>
            <a:r>
              <a:rPr lang="nb-NO" dirty="0" err="1"/>
              <a:t>Gfgfgfgf</a:t>
            </a:r>
            <a:endParaRPr lang="nb-NO" dirty="0"/>
          </a:p>
          <a:p>
            <a:pPr lvl="0"/>
            <a:endParaRPr lang="nb-NO" dirty="0"/>
          </a:p>
        </p:txBody>
      </p:sp>
    </p:spTree>
    <p:extLst>
      <p:ext uri="{BB962C8B-B14F-4D97-AF65-F5344CB8AC3E}">
        <p14:creationId xmlns:p14="http://schemas.microsoft.com/office/powerpoint/2010/main" val="29462004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INNHOLD_ tekst + 1 media">
    <p:bg>
      <p:bgPr>
        <a:solidFill>
          <a:schemeClr val="bg1">
            <a:lumMod val="95000"/>
          </a:schemeClr>
        </a:solidFill>
        <a:effectLst/>
      </p:bgPr>
    </p:bg>
    <p:spTree>
      <p:nvGrpSpPr>
        <p:cNvPr id="1" name=""/>
        <p:cNvGrpSpPr/>
        <p:nvPr/>
      </p:nvGrpSpPr>
      <p:grpSpPr>
        <a:xfrm>
          <a:off x="0" y="0"/>
          <a:ext cx="0" cy="0"/>
          <a:chOff x="0" y="0"/>
          <a:chExt cx="0" cy="0"/>
        </a:xfrm>
      </p:grpSpPr>
      <p:sp>
        <p:nvSpPr>
          <p:cNvPr id="15" name="Title 1"/>
          <p:cNvSpPr>
            <a:spLocks noGrp="1"/>
          </p:cNvSpPr>
          <p:nvPr>
            <p:ph type="title"/>
          </p:nvPr>
        </p:nvSpPr>
        <p:spPr>
          <a:xfrm>
            <a:off x="1493141" y="812906"/>
            <a:ext cx="6991497" cy="2845171"/>
          </a:xfrm>
        </p:spPr>
        <p:txBody>
          <a:bodyPr anchor="b">
            <a:normAutofit/>
          </a:bodyPr>
          <a:lstStyle>
            <a:lvl1pPr>
              <a:defRPr sz="4978" b="0"/>
            </a:lvl1pPr>
          </a:lstStyle>
          <a:p>
            <a:r>
              <a:rPr lang="nb-NO"/>
              <a:t>Klikk for å redigere tittelstil</a:t>
            </a:r>
            <a:endParaRPr lang="en-US" dirty="0"/>
          </a:p>
        </p:txBody>
      </p:sp>
      <p:sp>
        <p:nvSpPr>
          <p:cNvPr id="16" name="Content Placeholder 2"/>
          <p:cNvSpPr>
            <a:spLocks noGrp="1"/>
          </p:cNvSpPr>
          <p:nvPr>
            <p:ph idx="1" hasCustomPrompt="1"/>
          </p:nvPr>
        </p:nvSpPr>
        <p:spPr>
          <a:xfrm>
            <a:off x="9215681" y="812908"/>
            <a:ext cx="10974140" cy="10397631"/>
          </a:xfrm>
        </p:spPr>
        <p:txBody>
          <a:bodyPr/>
          <a:lstStyle>
            <a:lvl1pPr>
              <a:defRPr sz="5690"/>
            </a:lvl1pPr>
            <a:lvl2pPr>
              <a:defRPr sz="4978"/>
            </a:lvl2pPr>
            <a:lvl3pPr>
              <a:defRPr sz="4267"/>
            </a:lvl3pPr>
            <a:lvl4pPr>
              <a:defRPr sz="3556"/>
            </a:lvl4pPr>
            <a:lvl5pPr>
              <a:defRPr sz="3556"/>
            </a:lvl5pPr>
            <a:lvl6pPr>
              <a:defRPr sz="3556"/>
            </a:lvl6pPr>
            <a:lvl7pPr>
              <a:defRPr sz="3556"/>
            </a:lvl7pPr>
            <a:lvl8pPr>
              <a:defRPr sz="3556"/>
            </a:lvl8pPr>
            <a:lvl9pPr>
              <a:defRPr sz="3556"/>
            </a:lvl9pPr>
          </a:lstStyle>
          <a:p>
            <a:pPr lvl="0"/>
            <a:r>
              <a:rPr lang="nb-NO"/>
              <a:t>Sett inn bilde eller grafikk</a:t>
            </a:r>
          </a:p>
          <a:p>
            <a:pPr lvl="1"/>
            <a:r>
              <a:rPr lang="nb-NO"/>
              <a:t>Andre nivå</a:t>
            </a:r>
          </a:p>
          <a:p>
            <a:pPr lvl="2"/>
            <a:r>
              <a:rPr lang="nb-NO"/>
              <a:t>Tredje nivå</a:t>
            </a:r>
          </a:p>
          <a:p>
            <a:pPr lvl="3"/>
            <a:r>
              <a:rPr lang="nb-NO"/>
              <a:t>Fjerde nivå</a:t>
            </a:r>
          </a:p>
          <a:p>
            <a:pPr lvl="4"/>
            <a:r>
              <a:rPr lang="nb-NO"/>
              <a:t>Femte nivå</a:t>
            </a:r>
            <a:endParaRPr lang="en-US"/>
          </a:p>
        </p:txBody>
      </p:sp>
      <p:sp>
        <p:nvSpPr>
          <p:cNvPr id="2" name="Text Placeholder 3">
            <a:extLst>
              <a:ext uri="{FF2B5EF4-FFF2-40B4-BE49-F238E27FC236}">
                <a16:creationId xmlns:a16="http://schemas.microsoft.com/office/drawing/2014/main" id="{340D1BF7-633F-7264-08DF-F038B734A519}"/>
              </a:ext>
            </a:extLst>
          </p:cNvPr>
          <p:cNvSpPr>
            <a:spLocks noGrp="1"/>
          </p:cNvSpPr>
          <p:nvPr>
            <p:ph type="body" sz="half" idx="2" hasCustomPrompt="1"/>
          </p:nvPr>
        </p:nvSpPr>
        <p:spPr>
          <a:xfrm>
            <a:off x="1493141" y="4305597"/>
            <a:ext cx="6991497" cy="6129516"/>
          </a:xfrm>
        </p:spPr>
        <p:txBody>
          <a:bodyPr/>
          <a:lstStyle>
            <a:lvl1pPr marL="508064" indent="-508064">
              <a:spcAft>
                <a:spcPts val="0"/>
              </a:spcAft>
              <a:buFont typeface="Arial" panose="020B0604020202020204" pitchFamily="34" charset="0"/>
              <a:buChar char="•"/>
              <a:defRPr sz="2489"/>
            </a:lvl1pPr>
            <a:lvl2pPr marL="1320965" indent="-508064">
              <a:buFont typeface="Arial" panose="020B0604020202020204" pitchFamily="34" charset="0"/>
              <a:buChar char="•"/>
              <a:defRPr sz="2489"/>
            </a:lvl2pPr>
            <a:lvl3pPr marL="1930641" indent="-304838">
              <a:buFont typeface="Arial" panose="020B0604020202020204" pitchFamily="34" charset="0"/>
              <a:buChar char="•"/>
              <a:defRPr sz="2134"/>
            </a:lvl3pPr>
            <a:lvl4pPr marL="2743543" indent="-304838">
              <a:buFont typeface="Arial" panose="020B0604020202020204" pitchFamily="34" charset="0"/>
              <a:buChar char="•"/>
              <a:defRPr sz="1778"/>
            </a:lvl4pPr>
            <a:lvl5pPr marL="3251606" indent="0">
              <a:buNone/>
              <a:defRPr sz="1778"/>
            </a:lvl5pPr>
            <a:lvl6pPr marL="4064508" indent="0">
              <a:buNone/>
              <a:defRPr sz="1778"/>
            </a:lvl6pPr>
            <a:lvl7pPr marL="4877410" indent="0">
              <a:buNone/>
              <a:defRPr sz="1778"/>
            </a:lvl7pPr>
            <a:lvl8pPr marL="5690311" indent="0">
              <a:buNone/>
              <a:defRPr sz="1778"/>
            </a:lvl8pPr>
            <a:lvl9pPr marL="6503213" indent="0">
              <a:buNone/>
              <a:defRPr sz="1778"/>
            </a:lvl9pPr>
          </a:lstStyle>
          <a:p>
            <a:pPr lvl="0"/>
            <a:r>
              <a:rPr lang="nb-NO" dirty="0"/>
              <a:t>Rediger tekststiler i malen</a:t>
            </a:r>
          </a:p>
          <a:p>
            <a:pPr lvl="1"/>
            <a:r>
              <a:rPr lang="nb-NO" dirty="0" err="1"/>
              <a:t>Gfgfgfg</a:t>
            </a:r>
            <a:endParaRPr lang="nb-NO" dirty="0"/>
          </a:p>
          <a:p>
            <a:pPr lvl="2"/>
            <a:r>
              <a:rPr lang="nb-NO" dirty="0" err="1"/>
              <a:t>Gfgfgfgf</a:t>
            </a:r>
            <a:endParaRPr lang="nb-NO" dirty="0"/>
          </a:p>
          <a:p>
            <a:pPr lvl="3"/>
            <a:r>
              <a:rPr lang="nb-NO" dirty="0" err="1"/>
              <a:t>Gfgfgfgf</a:t>
            </a:r>
            <a:endParaRPr lang="nb-NO" dirty="0"/>
          </a:p>
        </p:txBody>
      </p:sp>
      <p:cxnSp>
        <p:nvCxnSpPr>
          <p:cNvPr id="3" name="Rett linje 2">
            <a:extLst>
              <a:ext uri="{FF2B5EF4-FFF2-40B4-BE49-F238E27FC236}">
                <a16:creationId xmlns:a16="http://schemas.microsoft.com/office/drawing/2014/main" id="{630D28C5-6938-BD4B-56A4-2E9340AB249A}"/>
              </a:ext>
            </a:extLst>
          </p:cNvPr>
          <p:cNvCxnSpPr/>
          <p:nvPr/>
        </p:nvCxnSpPr>
        <p:spPr>
          <a:xfrm>
            <a:off x="1504352" y="4025285"/>
            <a:ext cx="69656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45350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INNHOLD_ tekst + 3 media">
    <p:bg>
      <p:bgPr>
        <a:solidFill>
          <a:schemeClr val="bg1">
            <a:lumMod val="95000"/>
          </a:schemeClr>
        </a:solidFill>
        <a:effectLst/>
      </p:bgPr>
    </p:bg>
    <p:spTree>
      <p:nvGrpSpPr>
        <p:cNvPr id="1" name=""/>
        <p:cNvGrpSpPr/>
        <p:nvPr/>
      </p:nvGrpSpPr>
      <p:grpSpPr>
        <a:xfrm>
          <a:off x="0" y="0"/>
          <a:ext cx="0" cy="0"/>
          <a:chOff x="0" y="0"/>
          <a:chExt cx="0" cy="0"/>
        </a:xfrm>
      </p:grpSpPr>
      <p:sp>
        <p:nvSpPr>
          <p:cNvPr id="16" name="Content Placeholder 2"/>
          <p:cNvSpPr>
            <a:spLocks noGrp="1"/>
          </p:cNvSpPr>
          <p:nvPr>
            <p:ph idx="1" hasCustomPrompt="1"/>
          </p:nvPr>
        </p:nvSpPr>
        <p:spPr>
          <a:xfrm>
            <a:off x="9215681" y="812908"/>
            <a:ext cx="10974140" cy="5832400"/>
          </a:xfrm>
        </p:spPr>
        <p:txBody>
          <a:bodyPr/>
          <a:lstStyle>
            <a:lvl1pPr>
              <a:defRPr sz="5690"/>
            </a:lvl1pPr>
            <a:lvl2pPr>
              <a:defRPr sz="4978"/>
            </a:lvl2pPr>
            <a:lvl3pPr>
              <a:defRPr sz="4267"/>
            </a:lvl3pPr>
            <a:lvl4pPr>
              <a:defRPr sz="3556"/>
            </a:lvl4pPr>
            <a:lvl5pPr>
              <a:defRPr sz="3556"/>
            </a:lvl5pPr>
            <a:lvl6pPr>
              <a:defRPr sz="3556"/>
            </a:lvl6pPr>
            <a:lvl7pPr>
              <a:defRPr sz="3556"/>
            </a:lvl7pPr>
            <a:lvl8pPr>
              <a:defRPr sz="3556"/>
            </a:lvl8pPr>
            <a:lvl9pPr>
              <a:defRPr sz="3556"/>
            </a:lvl9pPr>
          </a:lstStyle>
          <a:p>
            <a:pPr lvl="0"/>
            <a:r>
              <a:rPr lang="nb-NO"/>
              <a:t>Sett inn bilde eller grafikk</a:t>
            </a:r>
          </a:p>
          <a:p>
            <a:pPr lvl="1"/>
            <a:r>
              <a:rPr lang="nb-NO"/>
              <a:t>Andre nivå</a:t>
            </a:r>
          </a:p>
          <a:p>
            <a:pPr lvl="2"/>
            <a:r>
              <a:rPr lang="nb-NO"/>
              <a:t>Tredje nivå</a:t>
            </a:r>
          </a:p>
          <a:p>
            <a:pPr lvl="3"/>
            <a:r>
              <a:rPr lang="nb-NO"/>
              <a:t>Fjerde nivå</a:t>
            </a:r>
          </a:p>
          <a:p>
            <a:pPr lvl="4"/>
            <a:r>
              <a:rPr lang="nb-NO"/>
              <a:t>Femte nivå</a:t>
            </a:r>
            <a:endParaRPr lang="en-US"/>
          </a:p>
        </p:txBody>
      </p:sp>
      <p:sp>
        <p:nvSpPr>
          <p:cNvPr id="19" name="Content Placeholder 2"/>
          <p:cNvSpPr>
            <a:spLocks noGrp="1"/>
          </p:cNvSpPr>
          <p:nvPr>
            <p:ph idx="13" hasCustomPrompt="1"/>
          </p:nvPr>
        </p:nvSpPr>
        <p:spPr>
          <a:xfrm>
            <a:off x="9215683" y="7013463"/>
            <a:ext cx="5306013" cy="4197076"/>
          </a:xfrm>
        </p:spPr>
        <p:txBody>
          <a:bodyPr>
            <a:noAutofit/>
          </a:bodyPr>
          <a:lstStyle>
            <a:lvl1pPr>
              <a:defRPr sz="3200"/>
            </a:lvl1pPr>
            <a:lvl2pPr>
              <a:defRPr sz="2845"/>
            </a:lvl2pPr>
            <a:lvl3pPr>
              <a:defRPr sz="2489"/>
            </a:lvl3pPr>
            <a:lvl4pPr>
              <a:defRPr sz="2134"/>
            </a:lvl4pPr>
            <a:lvl5pPr>
              <a:defRPr sz="2134"/>
            </a:lvl5pPr>
            <a:lvl6pPr>
              <a:defRPr sz="3556"/>
            </a:lvl6pPr>
            <a:lvl7pPr>
              <a:defRPr sz="3556"/>
            </a:lvl7pPr>
            <a:lvl8pPr>
              <a:defRPr sz="3556"/>
            </a:lvl8pPr>
            <a:lvl9pPr>
              <a:defRPr sz="3556"/>
            </a:lvl9pPr>
          </a:lstStyle>
          <a:p>
            <a:pPr lvl="0"/>
            <a:r>
              <a:rPr lang="nb-NO"/>
              <a:t>Sett inn bilde eller grafikk</a:t>
            </a:r>
          </a:p>
          <a:p>
            <a:pPr lvl="1"/>
            <a:r>
              <a:rPr lang="nb-NO"/>
              <a:t>Andre nivå</a:t>
            </a:r>
          </a:p>
          <a:p>
            <a:pPr lvl="2"/>
            <a:r>
              <a:rPr lang="nb-NO"/>
              <a:t>Tredje nivå</a:t>
            </a:r>
          </a:p>
          <a:p>
            <a:pPr lvl="3"/>
            <a:r>
              <a:rPr lang="nb-NO"/>
              <a:t>Fjerde nivå</a:t>
            </a:r>
          </a:p>
          <a:p>
            <a:pPr lvl="4"/>
            <a:r>
              <a:rPr lang="nb-NO"/>
              <a:t>Femte nivå</a:t>
            </a:r>
            <a:endParaRPr lang="en-US"/>
          </a:p>
        </p:txBody>
      </p:sp>
      <p:sp>
        <p:nvSpPr>
          <p:cNvPr id="21" name="Content Placeholder 2"/>
          <p:cNvSpPr>
            <a:spLocks noGrp="1"/>
          </p:cNvSpPr>
          <p:nvPr>
            <p:ph idx="14" hasCustomPrompt="1"/>
          </p:nvPr>
        </p:nvSpPr>
        <p:spPr>
          <a:xfrm>
            <a:off x="14880985" y="7013463"/>
            <a:ext cx="5306013" cy="4197076"/>
          </a:xfrm>
        </p:spPr>
        <p:txBody>
          <a:bodyPr>
            <a:noAutofit/>
          </a:bodyPr>
          <a:lstStyle>
            <a:lvl1pPr>
              <a:defRPr sz="3200"/>
            </a:lvl1pPr>
            <a:lvl2pPr>
              <a:defRPr sz="2845"/>
            </a:lvl2pPr>
            <a:lvl3pPr>
              <a:defRPr sz="2489"/>
            </a:lvl3pPr>
            <a:lvl4pPr>
              <a:defRPr sz="2134"/>
            </a:lvl4pPr>
            <a:lvl5pPr>
              <a:defRPr sz="2134"/>
            </a:lvl5pPr>
            <a:lvl6pPr>
              <a:defRPr sz="3556"/>
            </a:lvl6pPr>
            <a:lvl7pPr>
              <a:defRPr sz="3556"/>
            </a:lvl7pPr>
            <a:lvl8pPr>
              <a:defRPr sz="3556"/>
            </a:lvl8pPr>
            <a:lvl9pPr>
              <a:defRPr sz="3556"/>
            </a:lvl9pPr>
          </a:lstStyle>
          <a:p>
            <a:pPr lvl="0"/>
            <a:r>
              <a:rPr lang="nb-NO"/>
              <a:t>Sett inn bilde eller grafikk</a:t>
            </a:r>
          </a:p>
          <a:p>
            <a:pPr lvl="1"/>
            <a:r>
              <a:rPr lang="nb-NO"/>
              <a:t>Andre nivå</a:t>
            </a:r>
          </a:p>
          <a:p>
            <a:pPr lvl="2"/>
            <a:r>
              <a:rPr lang="nb-NO"/>
              <a:t>Tredje nivå</a:t>
            </a:r>
          </a:p>
          <a:p>
            <a:pPr lvl="3"/>
            <a:r>
              <a:rPr lang="nb-NO"/>
              <a:t>Fjerde nivå</a:t>
            </a:r>
          </a:p>
          <a:p>
            <a:pPr lvl="4"/>
            <a:r>
              <a:rPr lang="nb-NO"/>
              <a:t>Femte nivå</a:t>
            </a:r>
            <a:endParaRPr lang="en-US"/>
          </a:p>
        </p:txBody>
      </p:sp>
      <p:cxnSp>
        <p:nvCxnSpPr>
          <p:cNvPr id="3" name="Rett linje 2">
            <a:extLst>
              <a:ext uri="{FF2B5EF4-FFF2-40B4-BE49-F238E27FC236}">
                <a16:creationId xmlns:a16="http://schemas.microsoft.com/office/drawing/2014/main" id="{059758E0-F301-99A5-33B1-1D720D95577C}"/>
              </a:ext>
            </a:extLst>
          </p:cNvPr>
          <p:cNvCxnSpPr/>
          <p:nvPr/>
        </p:nvCxnSpPr>
        <p:spPr>
          <a:xfrm>
            <a:off x="1504352" y="4025285"/>
            <a:ext cx="69656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E705CA2-8059-8BD0-0A25-5E344DBD7C25}"/>
              </a:ext>
            </a:extLst>
          </p:cNvPr>
          <p:cNvSpPr>
            <a:spLocks noGrp="1"/>
          </p:cNvSpPr>
          <p:nvPr>
            <p:ph type="title"/>
          </p:nvPr>
        </p:nvSpPr>
        <p:spPr>
          <a:xfrm>
            <a:off x="1493141" y="812906"/>
            <a:ext cx="6991497" cy="2845171"/>
          </a:xfrm>
        </p:spPr>
        <p:txBody>
          <a:bodyPr anchor="b">
            <a:normAutofit/>
          </a:bodyPr>
          <a:lstStyle>
            <a:lvl1pPr>
              <a:defRPr sz="4978" b="0"/>
            </a:lvl1pPr>
          </a:lstStyle>
          <a:p>
            <a:r>
              <a:rPr lang="nb-NO"/>
              <a:t>Klikk for å redigere tittelstil</a:t>
            </a:r>
            <a:endParaRPr lang="en-US"/>
          </a:p>
        </p:txBody>
      </p:sp>
      <p:sp>
        <p:nvSpPr>
          <p:cNvPr id="5" name="Text Placeholder 3">
            <a:extLst>
              <a:ext uri="{FF2B5EF4-FFF2-40B4-BE49-F238E27FC236}">
                <a16:creationId xmlns:a16="http://schemas.microsoft.com/office/drawing/2014/main" id="{A4B00F56-E54D-EA07-25B0-A5BE6FFB3C29}"/>
              </a:ext>
            </a:extLst>
          </p:cNvPr>
          <p:cNvSpPr>
            <a:spLocks noGrp="1"/>
          </p:cNvSpPr>
          <p:nvPr>
            <p:ph type="body" sz="half" idx="2" hasCustomPrompt="1"/>
          </p:nvPr>
        </p:nvSpPr>
        <p:spPr>
          <a:xfrm>
            <a:off x="1493141" y="4305597"/>
            <a:ext cx="6991497" cy="6129516"/>
          </a:xfrm>
        </p:spPr>
        <p:txBody>
          <a:bodyPr/>
          <a:lstStyle>
            <a:lvl1pPr marL="508064" indent="-508064">
              <a:spcAft>
                <a:spcPts val="0"/>
              </a:spcAft>
              <a:buFont typeface="Arial" panose="020B0604020202020204" pitchFamily="34" charset="0"/>
              <a:buChar char="•"/>
              <a:defRPr sz="2489"/>
            </a:lvl1pPr>
            <a:lvl2pPr marL="1320965" indent="-508064">
              <a:buFont typeface="Arial" panose="020B0604020202020204" pitchFamily="34" charset="0"/>
              <a:buChar char="•"/>
              <a:defRPr sz="2489"/>
            </a:lvl2pPr>
            <a:lvl3pPr marL="1930641" indent="-304838">
              <a:buFont typeface="Arial" panose="020B0604020202020204" pitchFamily="34" charset="0"/>
              <a:buChar char="•"/>
              <a:defRPr sz="2134"/>
            </a:lvl3pPr>
            <a:lvl4pPr marL="2743543" indent="-304838">
              <a:buFont typeface="Arial" panose="020B0604020202020204" pitchFamily="34" charset="0"/>
              <a:buChar char="•"/>
              <a:defRPr sz="1778"/>
            </a:lvl4pPr>
            <a:lvl5pPr marL="3251606" indent="0">
              <a:buNone/>
              <a:defRPr sz="1778"/>
            </a:lvl5pPr>
            <a:lvl6pPr marL="4064508" indent="0">
              <a:buNone/>
              <a:defRPr sz="1778"/>
            </a:lvl6pPr>
            <a:lvl7pPr marL="4877410" indent="0">
              <a:buNone/>
              <a:defRPr sz="1778"/>
            </a:lvl7pPr>
            <a:lvl8pPr marL="5690311" indent="0">
              <a:buNone/>
              <a:defRPr sz="1778"/>
            </a:lvl8pPr>
            <a:lvl9pPr marL="6503213" indent="0">
              <a:buNone/>
              <a:defRPr sz="1778"/>
            </a:lvl9pPr>
          </a:lstStyle>
          <a:p>
            <a:pPr lvl="0"/>
            <a:r>
              <a:rPr lang="nb-NO" dirty="0"/>
              <a:t>Rediger tekststiler i malen</a:t>
            </a:r>
          </a:p>
          <a:p>
            <a:pPr lvl="1"/>
            <a:r>
              <a:rPr lang="nb-NO" dirty="0" err="1"/>
              <a:t>Gfgfgfg</a:t>
            </a:r>
            <a:endParaRPr lang="nb-NO" dirty="0"/>
          </a:p>
          <a:p>
            <a:pPr lvl="2"/>
            <a:r>
              <a:rPr lang="nb-NO" dirty="0" err="1"/>
              <a:t>Gfgfgfgf</a:t>
            </a:r>
            <a:endParaRPr lang="nb-NO" dirty="0"/>
          </a:p>
          <a:p>
            <a:pPr lvl="3"/>
            <a:r>
              <a:rPr lang="nb-NO" dirty="0" err="1"/>
              <a:t>Gfgfgfgf</a:t>
            </a:r>
            <a:endParaRPr lang="nb-NO" dirty="0"/>
          </a:p>
        </p:txBody>
      </p:sp>
    </p:spTree>
    <p:extLst>
      <p:ext uri="{BB962C8B-B14F-4D97-AF65-F5344CB8AC3E}">
        <p14:creationId xmlns:p14="http://schemas.microsoft.com/office/powerpoint/2010/main" val="42013119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NNHOLD_ tekst + 4 media">
    <p:bg>
      <p:bgPr>
        <a:solidFill>
          <a:schemeClr val="bg1">
            <a:lumMod val="95000"/>
          </a:schemeClr>
        </a:solidFill>
        <a:effectLst/>
      </p:bgPr>
    </p:bg>
    <p:spTree>
      <p:nvGrpSpPr>
        <p:cNvPr id="1" name=""/>
        <p:cNvGrpSpPr/>
        <p:nvPr/>
      </p:nvGrpSpPr>
      <p:grpSpPr>
        <a:xfrm>
          <a:off x="0" y="0"/>
          <a:ext cx="0" cy="0"/>
          <a:chOff x="0" y="0"/>
          <a:chExt cx="0" cy="0"/>
        </a:xfrm>
      </p:grpSpPr>
      <p:sp>
        <p:nvSpPr>
          <p:cNvPr id="16" name="Content Placeholder 2"/>
          <p:cNvSpPr>
            <a:spLocks noGrp="1"/>
          </p:cNvSpPr>
          <p:nvPr>
            <p:ph idx="1" hasCustomPrompt="1"/>
          </p:nvPr>
        </p:nvSpPr>
        <p:spPr>
          <a:xfrm>
            <a:off x="14880984" y="812906"/>
            <a:ext cx="5308837" cy="5832400"/>
          </a:xfrm>
        </p:spPr>
        <p:txBody>
          <a:bodyPr/>
          <a:lstStyle>
            <a:lvl1pPr>
              <a:defRPr sz="5690"/>
            </a:lvl1pPr>
            <a:lvl2pPr>
              <a:defRPr sz="4978"/>
            </a:lvl2pPr>
            <a:lvl3pPr>
              <a:defRPr sz="4267"/>
            </a:lvl3pPr>
            <a:lvl4pPr>
              <a:defRPr sz="3556"/>
            </a:lvl4pPr>
            <a:lvl5pPr>
              <a:defRPr sz="3556"/>
            </a:lvl5pPr>
            <a:lvl6pPr>
              <a:defRPr sz="3556"/>
            </a:lvl6pPr>
            <a:lvl7pPr>
              <a:defRPr sz="3556"/>
            </a:lvl7pPr>
            <a:lvl8pPr>
              <a:defRPr sz="3556"/>
            </a:lvl8pPr>
            <a:lvl9pPr>
              <a:defRPr sz="3556"/>
            </a:lvl9pPr>
          </a:lstStyle>
          <a:p>
            <a:pPr lvl="0"/>
            <a:r>
              <a:rPr lang="nb-NO"/>
              <a:t>Sett inn bilde eller grafikk</a:t>
            </a:r>
          </a:p>
          <a:p>
            <a:pPr lvl="1"/>
            <a:r>
              <a:rPr lang="nb-NO"/>
              <a:t>Andre nivå</a:t>
            </a:r>
          </a:p>
          <a:p>
            <a:pPr lvl="2"/>
            <a:r>
              <a:rPr lang="nb-NO"/>
              <a:t>Tredje nivå</a:t>
            </a:r>
          </a:p>
          <a:p>
            <a:pPr lvl="3"/>
            <a:r>
              <a:rPr lang="nb-NO"/>
              <a:t>Fjerde nivå</a:t>
            </a:r>
          </a:p>
          <a:p>
            <a:pPr lvl="4"/>
            <a:r>
              <a:rPr lang="nb-NO"/>
              <a:t>Femte nivå</a:t>
            </a:r>
            <a:endParaRPr lang="en-US"/>
          </a:p>
        </p:txBody>
      </p:sp>
      <p:sp>
        <p:nvSpPr>
          <p:cNvPr id="19" name="Content Placeholder 2"/>
          <p:cNvSpPr>
            <a:spLocks noGrp="1"/>
          </p:cNvSpPr>
          <p:nvPr>
            <p:ph idx="13" hasCustomPrompt="1"/>
          </p:nvPr>
        </p:nvSpPr>
        <p:spPr>
          <a:xfrm>
            <a:off x="9215683" y="7013463"/>
            <a:ext cx="5306013" cy="4197076"/>
          </a:xfrm>
        </p:spPr>
        <p:txBody>
          <a:bodyPr>
            <a:noAutofit/>
          </a:bodyPr>
          <a:lstStyle>
            <a:lvl1pPr>
              <a:defRPr sz="3200"/>
            </a:lvl1pPr>
            <a:lvl2pPr>
              <a:defRPr sz="2845"/>
            </a:lvl2pPr>
            <a:lvl3pPr>
              <a:defRPr sz="2489"/>
            </a:lvl3pPr>
            <a:lvl4pPr>
              <a:defRPr sz="2134"/>
            </a:lvl4pPr>
            <a:lvl5pPr>
              <a:defRPr sz="2134"/>
            </a:lvl5pPr>
            <a:lvl6pPr>
              <a:defRPr sz="3556"/>
            </a:lvl6pPr>
            <a:lvl7pPr>
              <a:defRPr sz="3556"/>
            </a:lvl7pPr>
            <a:lvl8pPr>
              <a:defRPr sz="3556"/>
            </a:lvl8pPr>
            <a:lvl9pPr>
              <a:defRPr sz="3556"/>
            </a:lvl9pPr>
          </a:lstStyle>
          <a:p>
            <a:pPr lvl="0"/>
            <a:r>
              <a:rPr lang="nb-NO"/>
              <a:t>Sett inn bilde eller grafikk</a:t>
            </a:r>
          </a:p>
          <a:p>
            <a:pPr lvl="1"/>
            <a:r>
              <a:rPr lang="nb-NO"/>
              <a:t>Andre nivå</a:t>
            </a:r>
          </a:p>
          <a:p>
            <a:pPr lvl="2"/>
            <a:r>
              <a:rPr lang="nb-NO"/>
              <a:t>Tredje nivå</a:t>
            </a:r>
          </a:p>
          <a:p>
            <a:pPr lvl="3"/>
            <a:r>
              <a:rPr lang="nb-NO"/>
              <a:t>Fjerde nivå</a:t>
            </a:r>
          </a:p>
          <a:p>
            <a:pPr lvl="4"/>
            <a:r>
              <a:rPr lang="nb-NO"/>
              <a:t>Femte nivå</a:t>
            </a:r>
            <a:endParaRPr lang="en-US"/>
          </a:p>
        </p:txBody>
      </p:sp>
      <p:sp>
        <p:nvSpPr>
          <p:cNvPr id="21" name="Content Placeholder 2"/>
          <p:cNvSpPr>
            <a:spLocks noGrp="1"/>
          </p:cNvSpPr>
          <p:nvPr>
            <p:ph idx="14" hasCustomPrompt="1"/>
          </p:nvPr>
        </p:nvSpPr>
        <p:spPr>
          <a:xfrm>
            <a:off x="14880985" y="7013463"/>
            <a:ext cx="5306013" cy="4197076"/>
          </a:xfrm>
        </p:spPr>
        <p:txBody>
          <a:bodyPr>
            <a:noAutofit/>
          </a:bodyPr>
          <a:lstStyle>
            <a:lvl1pPr>
              <a:defRPr sz="3200"/>
            </a:lvl1pPr>
            <a:lvl2pPr>
              <a:defRPr sz="2845"/>
            </a:lvl2pPr>
            <a:lvl3pPr>
              <a:defRPr sz="2489"/>
            </a:lvl3pPr>
            <a:lvl4pPr>
              <a:defRPr sz="2134"/>
            </a:lvl4pPr>
            <a:lvl5pPr>
              <a:defRPr sz="2134"/>
            </a:lvl5pPr>
            <a:lvl6pPr>
              <a:defRPr sz="3556"/>
            </a:lvl6pPr>
            <a:lvl7pPr>
              <a:defRPr sz="3556"/>
            </a:lvl7pPr>
            <a:lvl8pPr>
              <a:defRPr sz="3556"/>
            </a:lvl8pPr>
            <a:lvl9pPr>
              <a:defRPr sz="3556"/>
            </a:lvl9pPr>
          </a:lstStyle>
          <a:p>
            <a:pPr lvl="0"/>
            <a:r>
              <a:rPr lang="nb-NO"/>
              <a:t>Sett inn bilde eller grafikk</a:t>
            </a:r>
          </a:p>
          <a:p>
            <a:pPr lvl="1"/>
            <a:r>
              <a:rPr lang="nb-NO"/>
              <a:t>Andre nivå</a:t>
            </a:r>
          </a:p>
          <a:p>
            <a:pPr lvl="2"/>
            <a:r>
              <a:rPr lang="nb-NO"/>
              <a:t>Tredje nivå</a:t>
            </a:r>
          </a:p>
          <a:p>
            <a:pPr lvl="3"/>
            <a:r>
              <a:rPr lang="nb-NO"/>
              <a:t>Fjerde nivå</a:t>
            </a:r>
          </a:p>
          <a:p>
            <a:pPr lvl="4"/>
            <a:r>
              <a:rPr lang="nb-NO"/>
              <a:t>Femte nivå</a:t>
            </a:r>
            <a:endParaRPr lang="en-US"/>
          </a:p>
        </p:txBody>
      </p:sp>
      <p:sp>
        <p:nvSpPr>
          <p:cNvPr id="20" name="Content Placeholder 2"/>
          <p:cNvSpPr>
            <a:spLocks noGrp="1"/>
          </p:cNvSpPr>
          <p:nvPr>
            <p:ph idx="15" hasCustomPrompt="1"/>
          </p:nvPr>
        </p:nvSpPr>
        <p:spPr>
          <a:xfrm>
            <a:off x="9215683" y="812906"/>
            <a:ext cx="5308837" cy="5832400"/>
          </a:xfrm>
        </p:spPr>
        <p:txBody>
          <a:bodyPr/>
          <a:lstStyle>
            <a:lvl1pPr>
              <a:defRPr sz="5690"/>
            </a:lvl1pPr>
            <a:lvl2pPr>
              <a:defRPr sz="4978"/>
            </a:lvl2pPr>
            <a:lvl3pPr>
              <a:defRPr sz="4267"/>
            </a:lvl3pPr>
            <a:lvl4pPr>
              <a:defRPr sz="3556"/>
            </a:lvl4pPr>
            <a:lvl5pPr>
              <a:defRPr sz="3556"/>
            </a:lvl5pPr>
            <a:lvl6pPr>
              <a:defRPr sz="3556"/>
            </a:lvl6pPr>
            <a:lvl7pPr>
              <a:defRPr sz="3556"/>
            </a:lvl7pPr>
            <a:lvl8pPr>
              <a:defRPr sz="3556"/>
            </a:lvl8pPr>
            <a:lvl9pPr>
              <a:defRPr sz="3556"/>
            </a:lvl9pPr>
          </a:lstStyle>
          <a:p>
            <a:pPr lvl="0"/>
            <a:r>
              <a:rPr lang="nb-NO"/>
              <a:t>Sett inn bilde eller grafikk</a:t>
            </a:r>
          </a:p>
          <a:p>
            <a:pPr lvl="1"/>
            <a:r>
              <a:rPr lang="nb-NO"/>
              <a:t>Andre nivå</a:t>
            </a:r>
          </a:p>
          <a:p>
            <a:pPr lvl="2"/>
            <a:r>
              <a:rPr lang="nb-NO"/>
              <a:t>Tredje nivå</a:t>
            </a:r>
          </a:p>
          <a:p>
            <a:pPr lvl="3"/>
            <a:r>
              <a:rPr lang="nb-NO"/>
              <a:t>Fjerde nivå</a:t>
            </a:r>
          </a:p>
          <a:p>
            <a:pPr lvl="4"/>
            <a:r>
              <a:rPr lang="nb-NO"/>
              <a:t>Femte nivå</a:t>
            </a:r>
            <a:endParaRPr lang="en-US"/>
          </a:p>
        </p:txBody>
      </p:sp>
      <p:cxnSp>
        <p:nvCxnSpPr>
          <p:cNvPr id="3" name="Rett linje 2">
            <a:extLst>
              <a:ext uri="{FF2B5EF4-FFF2-40B4-BE49-F238E27FC236}">
                <a16:creationId xmlns:a16="http://schemas.microsoft.com/office/drawing/2014/main" id="{0BAB0B86-C8F7-EF32-9C70-E4B92A820273}"/>
              </a:ext>
            </a:extLst>
          </p:cNvPr>
          <p:cNvCxnSpPr/>
          <p:nvPr/>
        </p:nvCxnSpPr>
        <p:spPr>
          <a:xfrm>
            <a:off x="1504352" y="4025285"/>
            <a:ext cx="69656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C4CB297-617B-1827-6C01-3E8524BF5606}"/>
              </a:ext>
            </a:extLst>
          </p:cNvPr>
          <p:cNvSpPr>
            <a:spLocks noGrp="1"/>
          </p:cNvSpPr>
          <p:nvPr>
            <p:ph type="title"/>
          </p:nvPr>
        </p:nvSpPr>
        <p:spPr>
          <a:xfrm>
            <a:off x="1493141" y="812906"/>
            <a:ext cx="6991497" cy="2845171"/>
          </a:xfrm>
        </p:spPr>
        <p:txBody>
          <a:bodyPr anchor="b">
            <a:normAutofit/>
          </a:bodyPr>
          <a:lstStyle>
            <a:lvl1pPr>
              <a:defRPr sz="4978" b="0"/>
            </a:lvl1pPr>
          </a:lstStyle>
          <a:p>
            <a:r>
              <a:rPr lang="nb-NO"/>
              <a:t>Klikk for å redigere tittelstil</a:t>
            </a:r>
            <a:endParaRPr lang="en-US"/>
          </a:p>
        </p:txBody>
      </p:sp>
      <p:sp>
        <p:nvSpPr>
          <p:cNvPr id="5" name="Text Placeholder 3">
            <a:extLst>
              <a:ext uri="{FF2B5EF4-FFF2-40B4-BE49-F238E27FC236}">
                <a16:creationId xmlns:a16="http://schemas.microsoft.com/office/drawing/2014/main" id="{D42C1D5E-6D29-DF6D-953D-A39820A080AD}"/>
              </a:ext>
            </a:extLst>
          </p:cNvPr>
          <p:cNvSpPr>
            <a:spLocks noGrp="1"/>
          </p:cNvSpPr>
          <p:nvPr>
            <p:ph type="body" sz="half" idx="2" hasCustomPrompt="1"/>
          </p:nvPr>
        </p:nvSpPr>
        <p:spPr>
          <a:xfrm>
            <a:off x="1493141" y="4305597"/>
            <a:ext cx="6991497" cy="6129516"/>
          </a:xfrm>
        </p:spPr>
        <p:txBody>
          <a:bodyPr/>
          <a:lstStyle>
            <a:lvl1pPr marL="508064" indent="-508064">
              <a:spcAft>
                <a:spcPts val="0"/>
              </a:spcAft>
              <a:buFont typeface="Arial" panose="020B0604020202020204" pitchFamily="34" charset="0"/>
              <a:buChar char="•"/>
              <a:defRPr sz="2489"/>
            </a:lvl1pPr>
            <a:lvl2pPr marL="1320965" indent="-508064">
              <a:buFont typeface="Arial" panose="020B0604020202020204" pitchFamily="34" charset="0"/>
              <a:buChar char="•"/>
              <a:defRPr sz="2489"/>
            </a:lvl2pPr>
            <a:lvl3pPr marL="1930641" indent="-304838">
              <a:buFont typeface="Arial" panose="020B0604020202020204" pitchFamily="34" charset="0"/>
              <a:buChar char="•"/>
              <a:defRPr sz="2134"/>
            </a:lvl3pPr>
            <a:lvl4pPr marL="2743543" indent="-304838">
              <a:buFont typeface="Arial" panose="020B0604020202020204" pitchFamily="34" charset="0"/>
              <a:buChar char="•"/>
              <a:defRPr sz="1778"/>
            </a:lvl4pPr>
            <a:lvl5pPr marL="3251606" indent="0">
              <a:buNone/>
              <a:defRPr sz="1778"/>
            </a:lvl5pPr>
            <a:lvl6pPr marL="4064508" indent="0">
              <a:buNone/>
              <a:defRPr sz="1778"/>
            </a:lvl6pPr>
            <a:lvl7pPr marL="4877410" indent="0">
              <a:buNone/>
              <a:defRPr sz="1778"/>
            </a:lvl7pPr>
            <a:lvl8pPr marL="5690311" indent="0">
              <a:buNone/>
              <a:defRPr sz="1778"/>
            </a:lvl8pPr>
            <a:lvl9pPr marL="6503213" indent="0">
              <a:buNone/>
              <a:defRPr sz="1778"/>
            </a:lvl9pPr>
          </a:lstStyle>
          <a:p>
            <a:pPr lvl="0"/>
            <a:r>
              <a:rPr lang="nb-NO" dirty="0"/>
              <a:t>Rediger tekststiler i malen</a:t>
            </a:r>
          </a:p>
          <a:p>
            <a:pPr lvl="1"/>
            <a:r>
              <a:rPr lang="nb-NO" dirty="0" err="1"/>
              <a:t>Gfgfgfg</a:t>
            </a:r>
            <a:endParaRPr lang="nb-NO" dirty="0"/>
          </a:p>
          <a:p>
            <a:pPr lvl="2"/>
            <a:r>
              <a:rPr lang="nb-NO" dirty="0" err="1"/>
              <a:t>Gfgfgfgf</a:t>
            </a:r>
            <a:endParaRPr lang="nb-NO" dirty="0"/>
          </a:p>
          <a:p>
            <a:pPr lvl="3"/>
            <a:r>
              <a:rPr lang="nb-NO" dirty="0" err="1"/>
              <a:t>Gfgfgfgf</a:t>
            </a:r>
            <a:endParaRPr lang="nb-NO" dirty="0"/>
          </a:p>
        </p:txBody>
      </p:sp>
    </p:spTree>
    <p:extLst>
      <p:ext uri="{BB962C8B-B14F-4D97-AF65-F5344CB8AC3E}">
        <p14:creationId xmlns:p14="http://schemas.microsoft.com/office/powerpoint/2010/main" val="29720300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BILDE_fullside">
    <p:spTree>
      <p:nvGrpSpPr>
        <p:cNvPr id="1" name=""/>
        <p:cNvGrpSpPr/>
        <p:nvPr/>
      </p:nvGrpSpPr>
      <p:grpSpPr>
        <a:xfrm>
          <a:off x="0" y="0"/>
          <a:ext cx="0" cy="0"/>
          <a:chOff x="0" y="0"/>
          <a:chExt cx="0" cy="0"/>
        </a:xfrm>
      </p:grpSpPr>
      <p:sp>
        <p:nvSpPr>
          <p:cNvPr id="7" name="Plassholder for bilde 6"/>
          <p:cNvSpPr>
            <a:spLocks noGrp="1"/>
          </p:cNvSpPr>
          <p:nvPr>
            <p:ph type="pic" sz="quarter" idx="13"/>
          </p:nvPr>
        </p:nvSpPr>
        <p:spPr>
          <a:xfrm>
            <a:off x="0" y="0"/>
            <a:ext cx="21677313" cy="12193588"/>
          </a:xfrm>
        </p:spPr>
        <p:txBody>
          <a:bodyPr/>
          <a:lstStyle/>
          <a:p>
            <a:r>
              <a:rPr lang="nb-NO"/>
              <a:t>Klikk på ikonet for å legge til et bilde</a:t>
            </a:r>
          </a:p>
        </p:txBody>
      </p:sp>
    </p:spTree>
    <p:extLst>
      <p:ext uri="{BB962C8B-B14F-4D97-AF65-F5344CB8AC3E}">
        <p14:creationId xmlns:p14="http://schemas.microsoft.com/office/powerpoint/2010/main" val="1946376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BILDE_ 2 bilder store">
    <p:bg>
      <p:bgPr>
        <a:solidFill>
          <a:schemeClr val="bg1"/>
        </a:solidFill>
        <a:effectLst/>
      </p:bgPr>
    </p:bg>
    <p:spTree>
      <p:nvGrpSpPr>
        <p:cNvPr id="1" name=""/>
        <p:cNvGrpSpPr/>
        <p:nvPr/>
      </p:nvGrpSpPr>
      <p:grpSpPr>
        <a:xfrm>
          <a:off x="0" y="0"/>
          <a:ext cx="0" cy="0"/>
          <a:chOff x="0" y="0"/>
          <a:chExt cx="0" cy="0"/>
        </a:xfrm>
      </p:grpSpPr>
      <p:sp>
        <p:nvSpPr>
          <p:cNvPr id="14" name="Plassholder for bilde 6"/>
          <p:cNvSpPr>
            <a:spLocks noGrp="1"/>
          </p:cNvSpPr>
          <p:nvPr>
            <p:ph type="pic" sz="quarter" idx="13"/>
          </p:nvPr>
        </p:nvSpPr>
        <p:spPr>
          <a:xfrm>
            <a:off x="444747" y="444754"/>
            <a:ext cx="10224557" cy="9665765"/>
          </a:xfrm>
          <a:noFill/>
        </p:spPr>
        <p:txBody>
          <a:bodyPr/>
          <a:lstStyle/>
          <a:p>
            <a:r>
              <a:rPr lang="nb-NO"/>
              <a:t>Klikk på ikonet for å legge til et bilde</a:t>
            </a:r>
          </a:p>
        </p:txBody>
      </p:sp>
      <p:sp>
        <p:nvSpPr>
          <p:cNvPr id="18" name="Plassholder for bilde 6"/>
          <p:cNvSpPr>
            <a:spLocks noGrp="1"/>
          </p:cNvSpPr>
          <p:nvPr>
            <p:ph type="pic" sz="quarter" idx="14"/>
          </p:nvPr>
        </p:nvSpPr>
        <p:spPr>
          <a:xfrm>
            <a:off x="11008013" y="444754"/>
            <a:ext cx="10224557" cy="9665765"/>
          </a:xfrm>
          <a:noFill/>
        </p:spPr>
        <p:txBody>
          <a:bodyPr/>
          <a:lstStyle/>
          <a:p>
            <a:r>
              <a:rPr lang="nb-NO"/>
              <a:t>Klikk på ikonet for å legge til et bilde</a:t>
            </a:r>
          </a:p>
        </p:txBody>
      </p:sp>
      <p:sp>
        <p:nvSpPr>
          <p:cNvPr id="11" name="Rektangel 10"/>
          <p:cNvSpPr/>
          <p:nvPr/>
        </p:nvSpPr>
        <p:spPr>
          <a:xfrm>
            <a:off x="2" y="0"/>
            <a:ext cx="21677313" cy="444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12" name="Rektangel 11"/>
          <p:cNvSpPr/>
          <p:nvPr/>
        </p:nvSpPr>
        <p:spPr>
          <a:xfrm>
            <a:off x="2" y="11772428"/>
            <a:ext cx="21677313" cy="444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15" name="Rektangel 14"/>
          <p:cNvSpPr/>
          <p:nvPr/>
        </p:nvSpPr>
        <p:spPr>
          <a:xfrm rot="16200000">
            <a:off x="-5886216" y="5886217"/>
            <a:ext cx="12217179" cy="444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16" name="Rektangel 15"/>
          <p:cNvSpPr/>
          <p:nvPr/>
        </p:nvSpPr>
        <p:spPr>
          <a:xfrm rot="16200000">
            <a:off x="15346351" y="5886217"/>
            <a:ext cx="12217179" cy="444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19" name="Plassholder for tekst 10"/>
          <p:cNvSpPr>
            <a:spLocks noGrp="1"/>
          </p:cNvSpPr>
          <p:nvPr>
            <p:ph type="body" sz="quarter" idx="15" hasCustomPrompt="1"/>
          </p:nvPr>
        </p:nvSpPr>
        <p:spPr>
          <a:xfrm>
            <a:off x="444744" y="10246001"/>
            <a:ext cx="4877395" cy="789315"/>
          </a:xfrm>
        </p:spPr>
        <p:txBody>
          <a:bodyPr lIns="0">
            <a:noAutofit/>
          </a:bodyPr>
          <a:lstStyle>
            <a:lvl1pPr marL="0" indent="0">
              <a:buNone/>
              <a:defRPr sz="1422"/>
            </a:lvl1pPr>
          </a:lstStyle>
          <a:p>
            <a:pPr lvl="0"/>
            <a:r>
              <a:rPr lang="nb-NO"/>
              <a:t>Bildetekst og fotokreditering</a:t>
            </a:r>
          </a:p>
        </p:txBody>
      </p:sp>
      <p:sp>
        <p:nvSpPr>
          <p:cNvPr id="21" name="Plassholder for tekst 10"/>
          <p:cNvSpPr>
            <a:spLocks noGrp="1"/>
          </p:cNvSpPr>
          <p:nvPr>
            <p:ph type="body" sz="quarter" idx="16" hasCustomPrompt="1"/>
          </p:nvPr>
        </p:nvSpPr>
        <p:spPr>
          <a:xfrm>
            <a:off x="11008011" y="10246001"/>
            <a:ext cx="4877395" cy="789315"/>
          </a:xfrm>
        </p:spPr>
        <p:txBody>
          <a:bodyPr lIns="0">
            <a:noAutofit/>
          </a:bodyPr>
          <a:lstStyle>
            <a:lvl1pPr marL="0" indent="0">
              <a:buNone/>
              <a:defRPr sz="1422"/>
            </a:lvl1pPr>
          </a:lstStyle>
          <a:p>
            <a:pPr lvl="0"/>
            <a:r>
              <a:rPr lang="nb-NO"/>
              <a:t>Bildetekst og fotokreditering</a:t>
            </a:r>
          </a:p>
        </p:txBody>
      </p:sp>
    </p:spTree>
    <p:extLst>
      <p:ext uri="{BB962C8B-B14F-4D97-AF65-F5344CB8AC3E}">
        <p14:creationId xmlns:p14="http://schemas.microsoft.com/office/powerpoint/2010/main" val="9417133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ILDE_ 4 bilder">
    <p:bg>
      <p:bgPr>
        <a:solidFill>
          <a:schemeClr val="bg1"/>
        </a:solidFill>
        <a:effectLst/>
      </p:bgPr>
    </p:bg>
    <p:spTree>
      <p:nvGrpSpPr>
        <p:cNvPr id="1" name=""/>
        <p:cNvGrpSpPr/>
        <p:nvPr/>
      </p:nvGrpSpPr>
      <p:grpSpPr>
        <a:xfrm>
          <a:off x="0" y="0"/>
          <a:ext cx="0" cy="0"/>
          <a:chOff x="0" y="0"/>
          <a:chExt cx="0" cy="0"/>
        </a:xfrm>
      </p:grpSpPr>
      <p:sp>
        <p:nvSpPr>
          <p:cNvPr id="14" name="Plassholder for bilde 6"/>
          <p:cNvSpPr>
            <a:spLocks noGrp="1"/>
          </p:cNvSpPr>
          <p:nvPr>
            <p:ph type="pic" sz="quarter" idx="13"/>
          </p:nvPr>
        </p:nvSpPr>
        <p:spPr>
          <a:xfrm>
            <a:off x="1501927" y="1207747"/>
            <a:ext cx="8980602" cy="4629691"/>
          </a:xfrm>
          <a:noFill/>
        </p:spPr>
        <p:txBody>
          <a:bodyPr/>
          <a:lstStyle/>
          <a:p>
            <a:r>
              <a:rPr lang="nb-NO"/>
              <a:t>Klikk på ikonet for å legge til et bilde</a:t>
            </a:r>
          </a:p>
        </p:txBody>
      </p:sp>
      <p:sp>
        <p:nvSpPr>
          <p:cNvPr id="11" name="Rektangel 10"/>
          <p:cNvSpPr/>
          <p:nvPr/>
        </p:nvSpPr>
        <p:spPr>
          <a:xfrm>
            <a:off x="2" y="0"/>
            <a:ext cx="21677313" cy="444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12" name="Rektangel 11"/>
          <p:cNvSpPr/>
          <p:nvPr/>
        </p:nvSpPr>
        <p:spPr>
          <a:xfrm>
            <a:off x="2" y="11772428"/>
            <a:ext cx="21677313" cy="444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15" name="Rektangel 14"/>
          <p:cNvSpPr/>
          <p:nvPr/>
        </p:nvSpPr>
        <p:spPr>
          <a:xfrm rot="16200000">
            <a:off x="-5886216" y="5886217"/>
            <a:ext cx="12217179" cy="444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16" name="Rektangel 15"/>
          <p:cNvSpPr/>
          <p:nvPr/>
        </p:nvSpPr>
        <p:spPr>
          <a:xfrm rot="16200000">
            <a:off x="15346351" y="5886217"/>
            <a:ext cx="12217179" cy="444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2" name="Plassholder for bilde 6">
            <a:extLst>
              <a:ext uri="{FF2B5EF4-FFF2-40B4-BE49-F238E27FC236}">
                <a16:creationId xmlns:a16="http://schemas.microsoft.com/office/drawing/2014/main" id="{F788DF82-3BA2-5554-78B1-9A43DBB5F2EE}"/>
              </a:ext>
            </a:extLst>
          </p:cNvPr>
          <p:cNvSpPr>
            <a:spLocks noGrp="1"/>
          </p:cNvSpPr>
          <p:nvPr>
            <p:ph type="pic" sz="quarter" idx="15"/>
          </p:nvPr>
        </p:nvSpPr>
        <p:spPr>
          <a:xfrm>
            <a:off x="1501929" y="6116156"/>
            <a:ext cx="8980599" cy="4629691"/>
          </a:xfrm>
          <a:noFill/>
        </p:spPr>
        <p:txBody>
          <a:bodyPr/>
          <a:lstStyle/>
          <a:p>
            <a:r>
              <a:rPr lang="nb-NO"/>
              <a:t>Klikk på ikonet for å legge til et bilde</a:t>
            </a:r>
          </a:p>
        </p:txBody>
      </p:sp>
      <p:sp>
        <p:nvSpPr>
          <p:cNvPr id="3" name="Plassholder for bilde 6">
            <a:extLst>
              <a:ext uri="{FF2B5EF4-FFF2-40B4-BE49-F238E27FC236}">
                <a16:creationId xmlns:a16="http://schemas.microsoft.com/office/drawing/2014/main" id="{00399BAF-22CD-65C0-A453-0274A738DA21}"/>
              </a:ext>
            </a:extLst>
          </p:cNvPr>
          <p:cNvSpPr>
            <a:spLocks noGrp="1"/>
          </p:cNvSpPr>
          <p:nvPr>
            <p:ph type="pic" sz="quarter" idx="16"/>
          </p:nvPr>
        </p:nvSpPr>
        <p:spPr>
          <a:xfrm>
            <a:off x="11194786" y="1207747"/>
            <a:ext cx="8980600" cy="4629691"/>
          </a:xfrm>
          <a:noFill/>
        </p:spPr>
        <p:txBody>
          <a:bodyPr/>
          <a:lstStyle/>
          <a:p>
            <a:r>
              <a:rPr lang="nb-NO"/>
              <a:t>Klikk på ikonet for å legge til et bilde</a:t>
            </a:r>
          </a:p>
        </p:txBody>
      </p:sp>
      <p:sp>
        <p:nvSpPr>
          <p:cNvPr id="4" name="Plassholder for bilde 6">
            <a:extLst>
              <a:ext uri="{FF2B5EF4-FFF2-40B4-BE49-F238E27FC236}">
                <a16:creationId xmlns:a16="http://schemas.microsoft.com/office/drawing/2014/main" id="{DE1AC08F-1EFB-9EC2-480A-5861F5444CF0}"/>
              </a:ext>
            </a:extLst>
          </p:cNvPr>
          <p:cNvSpPr>
            <a:spLocks noGrp="1"/>
          </p:cNvSpPr>
          <p:nvPr>
            <p:ph type="pic" sz="quarter" idx="17"/>
          </p:nvPr>
        </p:nvSpPr>
        <p:spPr>
          <a:xfrm>
            <a:off x="11194786" y="6116155"/>
            <a:ext cx="8980600" cy="4629691"/>
          </a:xfrm>
          <a:noFill/>
        </p:spPr>
        <p:txBody>
          <a:bodyPr/>
          <a:lstStyle/>
          <a:p>
            <a:r>
              <a:rPr lang="nb-NO"/>
              <a:t>Klikk på ikonet for å legge til et bilde</a:t>
            </a:r>
          </a:p>
        </p:txBody>
      </p:sp>
    </p:spTree>
    <p:extLst>
      <p:ext uri="{BB962C8B-B14F-4D97-AF65-F5344CB8AC3E}">
        <p14:creationId xmlns:p14="http://schemas.microsoft.com/office/powerpoint/2010/main" val="14459411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NHOLD blank hvit">
    <p:bg>
      <p:bgPr>
        <a:solidFill>
          <a:schemeClr val="bg1"/>
        </a:solidFill>
        <a:effectLst/>
      </p:bgPr>
    </p:bg>
    <p:spTree>
      <p:nvGrpSpPr>
        <p:cNvPr id="1" name=""/>
        <p:cNvGrpSpPr/>
        <p:nvPr/>
      </p:nvGrpSpPr>
      <p:grpSpPr>
        <a:xfrm>
          <a:off x="0" y="0"/>
          <a:ext cx="0" cy="0"/>
          <a:chOff x="0" y="0"/>
          <a:chExt cx="0" cy="0"/>
        </a:xfrm>
      </p:grpSpPr>
      <p:pic>
        <p:nvPicPr>
          <p:cNvPr id="4" name="Bilde 3" descr="Et bilde som inneholder tekst, utklipp, vektorgrafikk&#10;&#10;Automatisk generert beskrivelse">
            <a:extLst>
              <a:ext uri="{FF2B5EF4-FFF2-40B4-BE49-F238E27FC236}">
                <a16:creationId xmlns:a16="http://schemas.microsoft.com/office/drawing/2014/main" id="{82513EF2-A3B0-9015-5184-9EFD74E7E2DF}"/>
              </a:ext>
            </a:extLst>
          </p:cNvPr>
          <p:cNvPicPr>
            <a:picLocks noChangeAspect="1"/>
          </p:cNvPicPr>
          <p:nvPr userDrawn="1"/>
        </p:nvPicPr>
        <p:blipFill>
          <a:blip r:embed="rId2" cstate="print">
            <a:duotone>
              <a:prstClr val="black"/>
              <a:schemeClr val="bg1">
                <a:lumMod val="75000"/>
                <a:tint val="45000"/>
                <a:satMod val="400000"/>
              </a:schemeClr>
            </a:duotone>
            <a:alphaModFix amt="20000"/>
            <a:extLst>
              <a:ext uri="{28A0092B-C50C-407E-A947-70E740481C1C}">
                <a14:useLocalDpi xmlns:a14="http://schemas.microsoft.com/office/drawing/2010/main"/>
              </a:ext>
            </a:extLst>
          </a:blip>
          <a:stretch>
            <a:fillRect/>
          </a:stretch>
        </p:blipFill>
        <p:spPr>
          <a:xfrm>
            <a:off x="7707061" y="2482048"/>
            <a:ext cx="6263195" cy="7229493"/>
          </a:xfrm>
          <a:prstGeom prst="rect">
            <a:avLst/>
          </a:prstGeom>
        </p:spPr>
      </p:pic>
    </p:spTree>
    <p:extLst>
      <p:ext uri="{BB962C8B-B14F-4D97-AF65-F5344CB8AC3E}">
        <p14:creationId xmlns:p14="http://schemas.microsoft.com/office/powerpoint/2010/main" val="21346206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ILDE_ 2 bilder ">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7" name="Plassholder for bilde 6"/>
          <p:cNvSpPr>
            <a:spLocks noGrp="1"/>
          </p:cNvSpPr>
          <p:nvPr>
            <p:ph type="pic" sz="quarter" idx="13"/>
          </p:nvPr>
        </p:nvSpPr>
        <p:spPr>
          <a:xfrm>
            <a:off x="1490315" y="3641142"/>
            <a:ext cx="9111246" cy="6249214"/>
          </a:xfrm>
        </p:spPr>
        <p:txBody>
          <a:bodyPr/>
          <a:lstStyle/>
          <a:p>
            <a:r>
              <a:rPr lang="nb-NO"/>
              <a:t>Klikk på ikonet for å legge til et bilde</a:t>
            </a:r>
          </a:p>
        </p:txBody>
      </p:sp>
      <p:sp>
        <p:nvSpPr>
          <p:cNvPr id="9" name="Plassholder for bilde 6"/>
          <p:cNvSpPr>
            <a:spLocks noGrp="1"/>
          </p:cNvSpPr>
          <p:nvPr>
            <p:ph type="pic" sz="quarter" idx="14"/>
          </p:nvPr>
        </p:nvSpPr>
        <p:spPr>
          <a:xfrm>
            <a:off x="11075752" y="3641142"/>
            <a:ext cx="9111246" cy="6249214"/>
          </a:xfrm>
        </p:spPr>
        <p:txBody>
          <a:bodyPr/>
          <a:lstStyle/>
          <a:p>
            <a:r>
              <a:rPr lang="nb-NO"/>
              <a:t>Klikk på ikonet for å legge til et bilde</a:t>
            </a:r>
          </a:p>
        </p:txBody>
      </p:sp>
      <p:sp>
        <p:nvSpPr>
          <p:cNvPr id="11" name="Plassholder for tekst 10"/>
          <p:cNvSpPr>
            <a:spLocks noGrp="1"/>
          </p:cNvSpPr>
          <p:nvPr>
            <p:ph type="body" sz="quarter" idx="15" hasCustomPrompt="1"/>
          </p:nvPr>
        </p:nvSpPr>
        <p:spPr>
          <a:xfrm>
            <a:off x="1490315" y="10025839"/>
            <a:ext cx="4877395" cy="1151617"/>
          </a:xfrm>
        </p:spPr>
        <p:txBody>
          <a:bodyPr lIns="0">
            <a:noAutofit/>
          </a:bodyPr>
          <a:lstStyle>
            <a:lvl1pPr marL="0" indent="0">
              <a:buNone/>
              <a:defRPr sz="1422"/>
            </a:lvl1pPr>
          </a:lstStyle>
          <a:p>
            <a:pPr lvl="0"/>
            <a:r>
              <a:rPr lang="nb-NO"/>
              <a:t>Bildetekst og fotokreditering</a:t>
            </a:r>
          </a:p>
        </p:txBody>
      </p:sp>
      <p:sp>
        <p:nvSpPr>
          <p:cNvPr id="12" name="Plassholder for tekst 10"/>
          <p:cNvSpPr>
            <a:spLocks noGrp="1"/>
          </p:cNvSpPr>
          <p:nvPr>
            <p:ph type="body" sz="quarter" idx="16" hasCustomPrompt="1"/>
          </p:nvPr>
        </p:nvSpPr>
        <p:spPr>
          <a:xfrm>
            <a:off x="11092688" y="10025839"/>
            <a:ext cx="4877395" cy="1151617"/>
          </a:xfrm>
        </p:spPr>
        <p:txBody>
          <a:bodyPr lIns="0">
            <a:noAutofit/>
          </a:bodyPr>
          <a:lstStyle>
            <a:lvl1pPr marL="0" indent="0">
              <a:buNone/>
              <a:defRPr sz="1422"/>
            </a:lvl1pPr>
          </a:lstStyle>
          <a:p>
            <a:pPr lvl="0"/>
            <a:r>
              <a:rPr lang="nb-NO"/>
              <a:t>Bildetekst og fotokreditering</a:t>
            </a:r>
            <a:br>
              <a:rPr lang="nb-NO"/>
            </a:br>
            <a:endParaRPr lang="nb-NO"/>
          </a:p>
        </p:txBody>
      </p:sp>
    </p:spTree>
    <p:extLst>
      <p:ext uri="{BB962C8B-B14F-4D97-AF65-F5344CB8AC3E}">
        <p14:creationId xmlns:p14="http://schemas.microsoft.com/office/powerpoint/2010/main" val="16885585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BILDE_2 bilder la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7" name="Plassholder for bilde 6"/>
          <p:cNvSpPr>
            <a:spLocks noGrp="1"/>
          </p:cNvSpPr>
          <p:nvPr>
            <p:ph type="pic" sz="quarter" idx="13"/>
          </p:nvPr>
        </p:nvSpPr>
        <p:spPr>
          <a:xfrm>
            <a:off x="1490315" y="3641142"/>
            <a:ext cx="4538687" cy="6249214"/>
          </a:xfrm>
        </p:spPr>
        <p:txBody>
          <a:bodyPr/>
          <a:lstStyle/>
          <a:p>
            <a:r>
              <a:rPr lang="nb-NO"/>
              <a:t>Klikk på ikonet for å legge til et bilde</a:t>
            </a:r>
          </a:p>
        </p:txBody>
      </p:sp>
      <p:sp>
        <p:nvSpPr>
          <p:cNvPr id="9" name="Plassholder for bilde 6"/>
          <p:cNvSpPr>
            <a:spLocks noGrp="1"/>
          </p:cNvSpPr>
          <p:nvPr>
            <p:ph type="pic" sz="quarter" idx="14"/>
          </p:nvPr>
        </p:nvSpPr>
        <p:spPr>
          <a:xfrm>
            <a:off x="6367711" y="3641142"/>
            <a:ext cx="13819287" cy="6249214"/>
          </a:xfrm>
        </p:spPr>
        <p:txBody>
          <a:bodyPr/>
          <a:lstStyle/>
          <a:p>
            <a:r>
              <a:rPr lang="nb-NO"/>
              <a:t>Klikk på ikonet for å legge til et bilde</a:t>
            </a:r>
          </a:p>
        </p:txBody>
      </p:sp>
      <p:sp>
        <p:nvSpPr>
          <p:cNvPr id="11" name="Plassholder for tekst 10"/>
          <p:cNvSpPr>
            <a:spLocks noGrp="1"/>
          </p:cNvSpPr>
          <p:nvPr>
            <p:ph type="body" sz="quarter" idx="15" hasCustomPrompt="1"/>
          </p:nvPr>
        </p:nvSpPr>
        <p:spPr>
          <a:xfrm>
            <a:off x="1490315" y="10025839"/>
            <a:ext cx="4538687" cy="1151617"/>
          </a:xfrm>
        </p:spPr>
        <p:txBody>
          <a:bodyPr lIns="0">
            <a:noAutofit/>
          </a:bodyPr>
          <a:lstStyle>
            <a:lvl1pPr marL="0" indent="0">
              <a:buNone/>
              <a:defRPr sz="1422"/>
            </a:lvl1pPr>
          </a:lstStyle>
          <a:p>
            <a:pPr lvl="0"/>
            <a:r>
              <a:rPr lang="nb-NO"/>
              <a:t>Bildetekst og fotokreditering</a:t>
            </a:r>
          </a:p>
        </p:txBody>
      </p:sp>
      <p:sp>
        <p:nvSpPr>
          <p:cNvPr id="16" name="Plassholder for tekst 10"/>
          <p:cNvSpPr>
            <a:spLocks noGrp="1"/>
          </p:cNvSpPr>
          <p:nvPr>
            <p:ph type="body" sz="quarter" idx="16" hasCustomPrompt="1"/>
          </p:nvPr>
        </p:nvSpPr>
        <p:spPr>
          <a:xfrm>
            <a:off x="6367711" y="10025839"/>
            <a:ext cx="4538687" cy="1151617"/>
          </a:xfrm>
        </p:spPr>
        <p:txBody>
          <a:bodyPr lIns="0">
            <a:noAutofit/>
          </a:bodyPr>
          <a:lstStyle>
            <a:lvl1pPr marL="0" indent="0">
              <a:buNone/>
              <a:defRPr sz="1422"/>
            </a:lvl1pPr>
          </a:lstStyle>
          <a:p>
            <a:pPr lvl="0"/>
            <a:r>
              <a:rPr lang="nb-NO"/>
              <a:t>Bildetekst og fotokreditering</a:t>
            </a:r>
          </a:p>
        </p:txBody>
      </p:sp>
    </p:spTree>
    <p:extLst>
      <p:ext uri="{BB962C8B-B14F-4D97-AF65-F5344CB8AC3E}">
        <p14:creationId xmlns:p14="http://schemas.microsoft.com/office/powerpoint/2010/main" val="37968164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BILDE_ 3 bilder + media">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7" name="Plassholder for bilde 6"/>
          <p:cNvSpPr>
            <a:spLocks noGrp="1"/>
          </p:cNvSpPr>
          <p:nvPr>
            <p:ph type="pic" sz="quarter" idx="13"/>
          </p:nvPr>
        </p:nvSpPr>
        <p:spPr>
          <a:xfrm>
            <a:off x="1490315" y="3641142"/>
            <a:ext cx="4538687" cy="6249214"/>
          </a:xfrm>
        </p:spPr>
        <p:txBody>
          <a:bodyPr/>
          <a:lstStyle/>
          <a:p>
            <a:r>
              <a:rPr lang="nb-NO"/>
              <a:t>Klikk på ikonet for å legge til et bilde</a:t>
            </a:r>
          </a:p>
        </p:txBody>
      </p:sp>
      <p:sp>
        <p:nvSpPr>
          <p:cNvPr id="11" name="Plassholder for tekst 10"/>
          <p:cNvSpPr>
            <a:spLocks noGrp="1"/>
          </p:cNvSpPr>
          <p:nvPr>
            <p:ph type="body" sz="quarter" idx="15" hasCustomPrompt="1"/>
          </p:nvPr>
        </p:nvSpPr>
        <p:spPr>
          <a:xfrm>
            <a:off x="1490315" y="10025839"/>
            <a:ext cx="4538687" cy="1151617"/>
          </a:xfrm>
        </p:spPr>
        <p:txBody>
          <a:bodyPr lIns="0">
            <a:noAutofit/>
          </a:bodyPr>
          <a:lstStyle>
            <a:lvl1pPr marL="0" indent="0">
              <a:buNone/>
              <a:defRPr sz="1422"/>
            </a:lvl1pPr>
          </a:lstStyle>
          <a:p>
            <a:pPr lvl="0"/>
            <a:r>
              <a:rPr lang="nb-NO"/>
              <a:t>Bildetekst og fotokreditering</a:t>
            </a:r>
          </a:p>
        </p:txBody>
      </p:sp>
      <p:sp>
        <p:nvSpPr>
          <p:cNvPr id="12" name="Plassholder for tekst 10"/>
          <p:cNvSpPr>
            <a:spLocks noGrp="1"/>
          </p:cNvSpPr>
          <p:nvPr>
            <p:ph type="body" sz="quarter" idx="16" hasCustomPrompt="1"/>
          </p:nvPr>
        </p:nvSpPr>
        <p:spPr>
          <a:xfrm>
            <a:off x="6367711" y="10025839"/>
            <a:ext cx="4538687" cy="1151617"/>
          </a:xfrm>
        </p:spPr>
        <p:txBody>
          <a:bodyPr lIns="0">
            <a:noAutofit/>
          </a:bodyPr>
          <a:lstStyle>
            <a:lvl1pPr marL="0" indent="0">
              <a:buNone/>
              <a:defRPr sz="1422"/>
            </a:lvl1pPr>
          </a:lstStyle>
          <a:p>
            <a:pPr lvl="0"/>
            <a:r>
              <a:rPr lang="nb-NO"/>
              <a:t>Bildetekst og fotokreditering</a:t>
            </a:r>
            <a:br>
              <a:rPr lang="nb-NO"/>
            </a:br>
            <a:endParaRPr lang="nb-NO"/>
          </a:p>
        </p:txBody>
      </p:sp>
      <p:sp>
        <p:nvSpPr>
          <p:cNvPr id="15" name="Plassholder for bilde 6"/>
          <p:cNvSpPr>
            <a:spLocks noGrp="1"/>
          </p:cNvSpPr>
          <p:nvPr>
            <p:ph type="pic" sz="quarter" idx="17"/>
          </p:nvPr>
        </p:nvSpPr>
        <p:spPr>
          <a:xfrm>
            <a:off x="6367711" y="3641140"/>
            <a:ext cx="4538687" cy="6249214"/>
          </a:xfrm>
        </p:spPr>
        <p:txBody>
          <a:bodyPr/>
          <a:lstStyle/>
          <a:p>
            <a:r>
              <a:rPr lang="nb-NO"/>
              <a:t>Klikk på ikonet for å legge til et bilde</a:t>
            </a:r>
          </a:p>
        </p:txBody>
      </p:sp>
      <p:sp>
        <p:nvSpPr>
          <p:cNvPr id="16" name="Plassholder for bilde 6"/>
          <p:cNvSpPr>
            <a:spLocks noGrp="1"/>
          </p:cNvSpPr>
          <p:nvPr>
            <p:ph type="pic" sz="quarter" idx="18"/>
          </p:nvPr>
        </p:nvSpPr>
        <p:spPr>
          <a:xfrm>
            <a:off x="11236640" y="3641138"/>
            <a:ext cx="4538687" cy="6249214"/>
          </a:xfrm>
        </p:spPr>
        <p:txBody>
          <a:bodyPr/>
          <a:lstStyle/>
          <a:p>
            <a:r>
              <a:rPr lang="nb-NO"/>
              <a:t>Klikk på ikonet for å legge til et bilde</a:t>
            </a:r>
          </a:p>
        </p:txBody>
      </p:sp>
      <p:sp>
        <p:nvSpPr>
          <p:cNvPr id="18" name="Plassholder for tekst 10"/>
          <p:cNvSpPr>
            <a:spLocks noGrp="1"/>
          </p:cNvSpPr>
          <p:nvPr>
            <p:ph type="body" sz="quarter" idx="19" hasCustomPrompt="1"/>
          </p:nvPr>
        </p:nvSpPr>
        <p:spPr>
          <a:xfrm>
            <a:off x="11236640" y="10025841"/>
            <a:ext cx="4538687" cy="1151617"/>
          </a:xfrm>
        </p:spPr>
        <p:txBody>
          <a:bodyPr lIns="0">
            <a:noAutofit/>
          </a:bodyPr>
          <a:lstStyle>
            <a:lvl1pPr marL="0" indent="0">
              <a:buNone/>
              <a:defRPr sz="1422"/>
            </a:lvl1pPr>
          </a:lstStyle>
          <a:p>
            <a:pPr lvl="0"/>
            <a:r>
              <a:rPr lang="nb-NO"/>
              <a:t>Bildetekst og fotokreditering</a:t>
            </a:r>
            <a:br>
              <a:rPr lang="nb-NO"/>
            </a:br>
            <a:endParaRPr lang="nb-NO"/>
          </a:p>
        </p:txBody>
      </p:sp>
      <p:sp>
        <p:nvSpPr>
          <p:cNvPr id="6" name="Rektangel 5"/>
          <p:cNvSpPr/>
          <p:nvPr/>
        </p:nvSpPr>
        <p:spPr>
          <a:xfrm>
            <a:off x="16122502" y="3641138"/>
            <a:ext cx="4064496" cy="62492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10" name="Plassholder for innhold 9"/>
          <p:cNvSpPr>
            <a:spLocks noGrp="1"/>
          </p:cNvSpPr>
          <p:nvPr>
            <p:ph sz="quarter" idx="20"/>
          </p:nvPr>
        </p:nvSpPr>
        <p:spPr>
          <a:xfrm>
            <a:off x="16447032" y="4083435"/>
            <a:ext cx="3415439" cy="5364628"/>
          </a:xfrm>
        </p:spPr>
        <p:txBody>
          <a:bodyPr/>
          <a:lstStyle>
            <a:lvl1pPr>
              <a:defRPr sz="3556"/>
            </a:lvl1pPr>
          </a:lstStyle>
          <a:p>
            <a:pPr lvl="0"/>
            <a:r>
              <a:rPr lang="nb-NO"/>
              <a:t>Klikk for å redigere tekststiler i malen</a:t>
            </a:r>
          </a:p>
        </p:txBody>
      </p:sp>
    </p:spTree>
    <p:extLst>
      <p:ext uri="{BB962C8B-B14F-4D97-AF65-F5344CB8AC3E}">
        <p14:creationId xmlns:p14="http://schemas.microsoft.com/office/powerpoint/2010/main" val="26263335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FAKTA oversikt">
    <p:spTree>
      <p:nvGrpSpPr>
        <p:cNvPr id="1" name=""/>
        <p:cNvGrpSpPr/>
        <p:nvPr/>
      </p:nvGrpSpPr>
      <p:grpSpPr>
        <a:xfrm>
          <a:off x="0" y="0"/>
          <a:ext cx="0" cy="0"/>
          <a:chOff x="0" y="0"/>
          <a:chExt cx="0" cy="0"/>
        </a:xfrm>
      </p:grpSpPr>
      <p:sp>
        <p:nvSpPr>
          <p:cNvPr id="25" name="Plassholder for bilde 24">
            <a:extLst>
              <a:ext uri="{FF2B5EF4-FFF2-40B4-BE49-F238E27FC236}">
                <a16:creationId xmlns:a16="http://schemas.microsoft.com/office/drawing/2014/main" id="{39DE6BAA-A5B1-3908-61AB-2AF33CD22922}"/>
              </a:ext>
            </a:extLst>
          </p:cNvPr>
          <p:cNvSpPr>
            <a:spLocks noGrp="1"/>
          </p:cNvSpPr>
          <p:nvPr>
            <p:ph type="pic" sz="quarter" idx="20"/>
          </p:nvPr>
        </p:nvSpPr>
        <p:spPr>
          <a:xfrm>
            <a:off x="578149" y="445969"/>
            <a:ext cx="4793302" cy="4798403"/>
          </a:xfrm>
        </p:spPr>
        <p:txBody>
          <a:bodyPr/>
          <a:lstStyle/>
          <a:p>
            <a:r>
              <a:rPr lang="nb-NO"/>
              <a:t>Klikk på ikonet for å legge til et bilde</a:t>
            </a:r>
          </a:p>
        </p:txBody>
      </p:sp>
      <p:sp>
        <p:nvSpPr>
          <p:cNvPr id="26" name="Plassholder for bilde 24">
            <a:extLst>
              <a:ext uri="{FF2B5EF4-FFF2-40B4-BE49-F238E27FC236}">
                <a16:creationId xmlns:a16="http://schemas.microsoft.com/office/drawing/2014/main" id="{D4554441-00AF-DD43-423E-0312992A1162}"/>
              </a:ext>
            </a:extLst>
          </p:cNvPr>
          <p:cNvSpPr>
            <a:spLocks noGrp="1"/>
          </p:cNvSpPr>
          <p:nvPr>
            <p:ph type="pic" sz="quarter" idx="21"/>
          </p:nvPr>
        </p:nvSpPr>
        <p:spPr>
          <a:xfrm>
            <a:off x="11024469" y="456925"/>
            <a:ext cx="4800705" cy="4787447"/>
          </a:xfrm>
        </p:spPr>
        <p:txBody>
          <a:bodyPr/>
          <a:lstStyle/>
          <a:p>
            <a:r>
              <a:rPr lang="nb-NO"/>
              <a:t>Klikk på ikonet for å legge til et bilde</a:t>
            </a:r>
          </a:p>
        </p:txBody>
      </p:sp>
      <p:sp>
        <p:nvSpPr>
          <p:cNvPr id="27" name="Plassholder for bilde 24">
            <a:extLst>
              <a:ext uri="{FF2B5EF4-FFF2-40B4-BE49-F238E27FC236}">
                <a16:creationId xmlns:a16="http://schemas.microsoft.com/office/drawing/2014/main" id="{F9EBA5C0-B335-3C36-1EC6-C79ACC72F508}"/>
              </a:ext>
            </a:extLst>
          </p:cNvPr>
          <p:cNvSpPr>
            <a:spLocks noGrp="1"/>
          </p:cNvSpPr>
          <p:nvPr>
            <p:ph type="pic" sz="quarter" idx="22"/>
          </p:nvPr>
        </p:nvSpPr>
        <p:spPr>
          <a:xfrm>
            <a:off x="5794143" y="5916459"/>
            <a:ext cx="4822642" cy="4798403"/>
          </a:xfrm>
        </p:spPr>
        <p:txBody>
          <a:bodyPr/>
          <a:lstStyle/>
          <a:p>
            <a:r>
              <a:rPr lang="nb-NO"/>
              <a:t>Klikk på ikonet for å legge til et bilde</a:t>
            </a:r>
          </a:p>
        </p:txBody>
      </p:sp>
      <p:sp>
        <p:nvSpPr>
          <p:cNvPr id="28" name="Plassholder for bilde 24">
            <a:extLst>
              <a:ext uri="{FF2B5EF4-FFF2-40B4-BE49-F238E27FC236}">
                <a16:creationId xmlns:a16="http://schemas.microsoft.com/office/drawing/2014/main" id="{FA6BFCC9-F8C8-D2FE-099B-BB8C87812D00}"/>
              </a:ext>
            </a:extLst>
          </p:cNvPr>
          <p:cNvSpPr>
            <a:spLocks noGrp="1"/>
          </p:cNvSpPr>
          <p:nvPr>
            <p:ph type="pic" sz="quarter" idx="23"/>
          </p:nvPr>
        </p:nvSpPr>
        <p:spPr>
          <a:xfrm>
            <a:off x="16283978" y="5916459"/>
            <a:ext cx="4779124" cy="4798403"/>
          </a:xfrm>
        </p:spPr>
        <p:txBody>
          <a:bodyPr/>
          <a:lstStyle/>
          <a:p>
            <a:r>
              <a:rPr lang="nb-NO"/>
              <a:t>Klikk på ikonet for å legge til et bilde</a:t>
            </a:r>
          </a:p>
        </p:txBody>
      </p:sp>
      <p:sp>
        <p:nvSpPr>
          <p:cNvPr id="3" name="Rektangel 2">
            <a:extLst>
              <a:ext uri="{FF2B5EF4-FFF2-40B4-BE49-F238E27FC236}">
                <a16:creationId xmlns:a16="http://schemas.microsoft.com/office/drawing/2014/main" id="{8F614D1E-3C09-8C7C-EE83-7AE502622CD8}"/>
              </a:ext>
            </a:extLst>
          </p:cNvPr>
          <p:cNvSpPr/>
          <p:nvPr userDrawn="1"/>
        </p:nvSpPr>
        <p:spPr>
          <a:xfrm>
            <a:off x="5794141" y="445969"/>
            <a:ext cx="4822642" cy="52137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4" name="Plassholder for tekst 6">
            <a:extLst>
              <a:ext uri="{FF2B5EF4-FFF2-40B4-BE49-F238E27FC236}">
                <a16:creationId xmlns:a16="http://schemas.microsoft.com/office/drawing/2014/main" id="{C7CC6EFC-5B2E-6C3C-FE6B-6233FDEF1B8D}"/>
              </a:ext>
            </a:extLst>
          </p:cNvPr>
          <p:cNvSpPr>
            <a:spLocks noGrp="1"/>
          </p:cNvSpPr>
          <p:nvPr>
            <p:ph type="body" sz="quarter" idx="33" hasCustomPrompt="1"/>
          </p:nvPr>
        </p:nvSpPr>
        <p:spPr>
          <a:xfrm>
            <a:off x="6217185" y="576110"/>
            <a:ext cx="4001952" cy="2115449"/>
          </a:xfrm>
        </p:spPr>
        <p:txBody>
          <a:bodyPr anchor="ctr">
            <a:normAutofit/>
          </a:bodyPr>
          <a:lstStyle>
            <a:lvl1pPr marL="0" indent="0" algn="l">
              <a:buNone/>
              <a:defRPr sz="21336" b="1">
                <a:solidFill>
                  <a:schemeClr val="tx1"/>
                </a:solidFill>
              </a:defRPr>
            </a:lvl1pPr>
          </a:lstStyle>
          <a:p>
            <a:pPr lvl="0"/>
            <a:r>
              <a:rPr lang="nb-NO"/>
              <a:t>xx</a:t>
            </a:r>
          </a:p>
        </p:txBody>
      </p:sp>
      <p:sp>
        <p:nvSpPr>
          <p:cNvPr id="5" name="Plassholder for tekst 9">
            <a:extLst>
              <a:ext uri="{FF2B5EF4-FFF2-40B4-BE49-F238E27FC236}">
                <a16:creationId xmlns:a16="http://schemas.microsoft.com/office/drawing/2014/main" id="{FB1ADAB7-14FB-86D6-AF9C-C38527F24CB7}"/>
              </a:ext>
            </a:extLst>
          </p:cNvPr>
          <p:cNvSpPr>
            <a:spLocks noGrp="1"/>
          </p:cNvSpPr>
          <p:nvPr>
            <p:ph type="body" sz="quarter" idx="34" hasCustomPrompt="1"/>
          </p:nvPr>
        </p:nvSpPr>
        <p:spPr>
          <a:xfrm>
            <a:off x="6217186" y="3988851"/>
            <a:ext cx="4006526" cy="1512309"/>
          </a:xfrm>
        </p:spPr>
        <p:txBody>
          <a:bodyPr>
            <a:normAutofit/>
          </a:bodyPr>
          <a:lstStyle>
            <a:lvl1pPr marL="0" indent="0">
              <a:buNone/>
              <a:defRPr sz="1778" baseline="0">
                <a:solidFill>
                  <a:schemeClr val="tx1"/>
                </a:solidFill>
              </a:defRPr>
            </a:lvl1pPr>
            <a:lvl5pPr>
              <a:defRPr/>
            </a:lvl5pPr>
          </a:lstStyle>
          <a:p>
            <a:pPr lvl="0"/>
            <a:r>
              <a:rPr lang="nb-NO"/>
              <a:t>Valgfri undertekst / ingress</a:t>
            </a:r>
          </a:p>
        </p:txBody>
      </p:sp>
      <p:sp>
        <p:nvSpPr>
          <p:cNvPr id="6" name="Plassholder for tekst 9">
            <a:extLst>
              <a:ext uri="{FF2B5EF4-FFF2-40B4-BE49-F238E27FC236}">
                <a16:creationId xmlns:a16="http://schemas.microsoft.com/office/drawing/2014/main" id="{FB991D3A-7E15-3F0C-A8A4-DDBF474031C9}"/>
              </a:ext>
            </a:extLst>
          </p:cNvPr>
          <p:cNvSpPr>
            <a:spLocks noGrp="1"/>
          </p:cNvSpPr>
          <p:nvPr>
            <p:ph type="body" sz="quarter" idx="35" hasCustomPrompt="1"/>
          </p:nvPr>
        </p:nvSpPr>
        <p:spPr>
          <a:xfrm>
            <a:off x="6217186" y="2691560"/>
            <a:ext cx="4006526" cy="1297291"/>
          </a:xfrm>
        </p:spPr>
        <p:txBody>
          <a:bodyPr anchor="b">
            <a:normAutofit/>
          </a:bodyPr>
          <a:lstStyle>
            <a:lvl1pPr marL="0" indent="0">
              <a:buNone/>
              <a:defRPr sz="3556" baseline="0">
                <a:solidFill>
                  <a:schemeClr val="tx1"/>
                </a:solidFill>
              </a:defRPr>
            </a:lvl1pPr>
            <a:lvl5pPr>
              <a:defRPr/>
            </a:lvl5pPr>
          </a:lstStyle>
          <a:p>
            <a:pPr lvl="0"/>
            <a:r>
              <a:rPr lang="nb-NO"/>
              <a:t>Tittel</a:t>
            </a:r>
          </a:p>
        </p:txBody>
      </p:sp>
      <p:sp>
        <p:nvSpPr>
          <p:cNvPr id="15" name="Likebent trekant 14">
            <a:extLst>
              <a:ext uri="{FF2B5EF4-FFF2-40B4-BE49-F238E27FC236}">
                <a16:creationId xmlns:a16="http://schemas.microsoft.com/office/drawing/2014/main" id="{CDA20D16-B863-4756-24AC-B817F0A05E63}"/>
              </a:ext>
            </a:extLst>
          </p:cNvPr>
          <p:cNvSpPr/>
          <p:nvPr userDrawn="1"/>
        </p:nvSpPr>
        <p:spPr>
          <a:xfrm rot="16200000">
            <a:off x="5194091" y="2780086"/>
            <a:ext cx="1150781" cy="545476"/>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22" name="Rektangel 21">
            <a:extLst>
              <a:ext uri="{FF2B5EF4-FFF2-40B4-BE49-F238E27FC236}">
                <a16:creationId xmlns:a16="http://schemas.microsoft.com/office/drawing/2014/main" id="{8CD0CF6F-B237-7950-7C43-ACBD9B5B0D7F}"/>
              </a:ext>
            </a:extLst>
          </p:cNvPr>
          <p:cNvSpPr/>
          <p:nvPr userDrawn="1"/>
        </p:nvSpPr>
        <p:spPr>
          <a:xfrm>
            <a:off x="592331" y="5916458"/>
            <a:ext cx="4800705" cy="52137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24" name="Plassholder for tekst 6">
            <a:extLst>
              <a:ext uri="{FF2B5EF4-FFF2-40B4-BE49-F238E27FC236}">
                <a16:creationId xmlns:a16="http://schemas.microsoft.com/office/drawing/2014/main" id="{B9E7521C-5A27-4C80-D4EA-497870251BEB}"/>
              </a:ext>
            </a:extLst>
          </p:cNvPr>
          <p:cNvSpPr>
            <a:spLocks noGrp="1"/>
          </p:cNvSpPr>
          <p:nvPr>
            <p:ph type="body" sz="quarter" idx="42" hasCustomPrompt="1"/>
          </p:nvPr>
        </p:nvSpPr>
        <p:spPr>
          <a:xfrm>
            <a:off x="993438" y="6046600"/>
            <a:ext cx="4001952" cy="2115449"/>
          </a:xfrm>
        </p:spPr>
        <p:txBody>
          <a:bodyPr anchor="ctr">
            <a:normAutofit/>
          </a:bodyPr>
          <a:lstStyle>
            <a:lvl1pPr marL="0" indent="0" algn="l">
              <a:buNone/>
              <a:defRPr sz="21336" b="1">
                <a:solidFill>
                  <a:schemeClr val="tx1"/>
                </a:solidFill>
              </a:defRPr>
            </a:lvl1pPr>
          </a:lstStyle>
          <a:p>
            <a:pPr lvl="0"/>
            <a:r>
              <a:rPr lang="nb-NO"/>
              <a:t>xx</a:t>
            </a:r>
          </a:p>
        </p:txBody>
      </p:sp>
      <p:sp>
        <p:nvSpPr>
          <p:cNvPr id="38" name="Plassholder for tekst 9">
            <a:extLst>
              <a:ext uri="{FF2B5EF4-FFF2-40B4-BE49-F238E27FC236}">
                <a16:creationId xmlns:a16="http://schemas.microsoft.com/office/drawing/2014/main" id="{CDF44375-E5B2-9F58-5B08-C935731216CA}"/>
              </a:ext>
            </a:extLst>
          </p:cNvPr>
          <p:cNvSpPr>
            <a:spLocks noGrp="1"/>
          </p:cNvSpPr>
          <p:nvPr>
            <p:ph type="body" sz="quarter" idx="43" hasCustomPrompt="1"/>
          </p:nvPr>
        </p:nvSpPr>
        <p:spPr>
          <a:xfrm>
            <a:off x="993439" y="9459339"/>
            <a:ext cx="4006526" cy="1512309"/>
          </a:xfrm>
        </p:spPr>
        <p:txBody>
          <a:bodyPr>
            <a:normAutofit/>
          </a:bodyPr>
          <a:lstStyle>
            <a:lvl1pPr marL="0" indent="0">
              <a:buNone/>
              <a:defRPr sz="1778" baseline="0">
                <a:solidFill>
                  <a:schemeClr val="tx1"/>
                </a:solidFill>
              </a:defRPr>
            </a:lvl1pPr>
            <a:lvl5pPr>
              <a:defRPr/>
            </a:lvl5pPr>
          </a:lstStyle>
          <a:p>
            <a:pPr lvl="0"/>
            <a:r>
              <a:rPr lang="nb-NO"/>
              <a:t>Valgfri undertekst / ingress</a:t>
            </a:r>
          </a:p>
        </p:txBody>
      </p:sp>
      <p:sp>
        <p:nvSpPr>
          <p:cNvPr id="39" name="Plassholder for tekst 9">
            <a:extLst>
              <a:ext uri="{FF2B5EF4-FFF2-40B4-BE49-F238E27FC236}">
                <a16:creationId xmlns:a16="http://schemas.microsoft.com/office/drawing/2014/main" id="{FA2AA0FD-C206-5D29-03E0-2473270A7E1D}"/>
              </a:ext>
            </a:extLst>
          </p:cNvPr>
          <p:cNvSpPr>
            <a:spLocks noGrp="1"/>
          </p:cNvSpPr>
          <p:nvPr>
            <p:ph type="body" sz="quarter" idx="44" hasCustomPrompt="1"/>
          </p:nvPr>
        </p:nvSpPr>
        <p:spPr>
          <a:xfrm>
            <a:off x="993439" y="8162049"/>
            <a:ext cx="4006526" cy="1297291"/>
          </a:xfrm>
        </p:spPr>
        <p:txBody>
          <a:bodyPr anchor="b">
            <a:normAutofit/>
          </a:bodyPr>
          <a:lstStyle>
            <a:lvl1pPr marL="0" indent="0">
              <a:buNone/>
              <a:defRPr sz="3556" baseline="0">
                <a:solidFill>
                  <a:schemeClr val="tx1"/>
                </a:solidFill>
              </a:defRPr>
            </a:lvl1pPr>
            <a:lvl5pPr>
              <a:defRPr/>
            </a:lvl5pPr>
          </a:lstStyle>
          <a:p>
            <a:pPr lvl="0"/>
            <a:r>
              <a:rPr lang="nb-NO"/>
              <a:t>Tittel</a:t>
            </a:r>
          </a:p>
        </p:txBody>
      </p:sp>
      <p:sp>
        <p:nvSpPr>
          <p:cNvPr id="41" name="Likebent trekant 40">
            <a:extLst>
              <a:ext uri="{FF2B5EF4-FFF2-40B4-BE49-F238E27FC236}">
                <a16:creationId xmlns:a16="http://schemas.microsoft.com/office/drawing/2014/main" id="{DDA34814-B3C0-9F6D-F90A-A34E72B1D697}"/>
              </a:ext>
            </a:extLst>
          </p:cNvPr>
          <p:cNvSpPr/>
          <p:nvPr userDrawn="1"/>
        </p:nvSpPr>
        <p:spPr>
          <a:xfrm rot="5400000">
            <a:off x="4841054" y="8250573"/>
            <a:ext cx="1150781" cy="545476"/>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43" name="Rektangel 42">
            <a:extLst>
              <a:ext uri="{FF2B5EF4-FFF2-40B4-BE49-F238E27FC236}">
                <a16:creationId xmlns:a16="http://schemas.microsoft.com/office/drawing/2014/main" id="{4CAF9309-007E-792D-C330-B63C779DBFA6}"/>
              </a:ext>
            </a:extLst>
          </p:cNvPr>
          <p:cNvSpPr/>
          <p:nvPr userDrawn="1"/>
        </p:nvSpPr>
        <p:spPr>
          <a:xfrm>
            <a:off x="11017066" y="5916458"/>
            <a:ext cx="4814714" cy="52137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44" name="Plassholder for tekst 6">
            <a:extLst>
              <a:ext uri="{FF2B5EF4-FFF2-40B4-BE49-F238E27FC236}">
                <a16:creationId xmlns:a16="http://schemas.microsoft.com/office/drawing/2014/main" id="{A046A6DF-3345-1972-A06C-7D69F9887842}"/>
              </a:ext>
            </a:extLst>
          </p:cNvPr>
          <p:cNvSpPr>
            <a:spLocks noGrp="1"/>
          </p:cNvSpPr>
          <p:nvPr>
            <p:ph type="body" sz="quarter" idx="45" hasCustomPrompt="1"/>
          </p:nvPr>
        </p:nvSpPr>
        <p:spPr>
          <a:xfrm>
            <a:off x="11477000" y="6046600"/>
            <a:ext cx="4001952" cy="2115449"/>
          </a:xfrm>
        </p:spPr>
        <p:txBody>
          <a:bodyPr anchor="ctr">
            <a:normAutofit/>
          </a:bodyPr>
          <a:lstStyle>
            <a:lvl1pPr marL="0" indent="0" algn="l">
              <a:buNone/>
              <a:defRPr sz="21336" b="1">
                <a:solidFill>
                  <a:schemeClr val="tx1"/>
                </a:solidFill>
              </a:defRPr>
            </a:lvl1pPr>
          </a:lstStyle>
          <a:p>
            <a:pPr lvl="0"/>
            <a:r>
              <a:rPr lang="nb-NO"/>
              <a:t>xx</a:t>
            </a:r>
          </a:p>
        </p:txBody>
      </p:sp>
      <p:sp>
        <p:nvSpPr>
          <p:cNvPr id="45" name="Plassholder for tekst 9">
            <a:extLst>
              <a:ext uri="{FF2B5EF4-FFF2-40B4-BE49-F238E27FC236}">
                <a16:creationId xmlns:a16="http://schemas.microsoft.com/office/drawing/2014/main" id="{777F16BD-BE80-72E1-0D23-0A2D50C7B801}"/>
              </a:ext>
            </a:extLst>
          </p:cNvPr>
          <p:cNvSpPr>
            <a:spLocks noGrp="1"/>
          </p:cNvSpPr>
          <p:nvPr>
            <p:ph type="body" sz="quarter" idx="46" hasCustomPrompt="1"/>
          </p:nvPr>
        </p:nvSpPr>
        <p:spPr>
          <a:xfrm>
            <a:off x="11477001" y="9459339"/>
            <a:ext cx="4006526" cy="1512309"/>
          </a:xfrm>
        </p:spPr>
        <p:txBody>
          <a:bodyPr>
            <a:normAutofit/>
          </a:bodyPr>
          <a:lstStyle>
            <a:lvl1pPr marL="0" indent="0">
              <a:buNone/>
              <a:defRPr sz="1778" baseline="0">
                <a:solidFill>
                  <a:schemeClr val="tx1"/>
                </a:solidFill>
              </a:defRPr>
            </a:lvl1pPr>
            <a:lvl5pPr>
              <a:defRPr/>
            </a:lvl5pPr>
          </a:lstStyle>
          <a:p>
            <a:pPr lvl="0"/>
            <a:r>
              <a:rPr lang="nb-NO"/>
              <a:t>Valgfri undertekst / ingress</a:t>
            </a:r>
          </a:p>
        </p:txBody>
      </p:sp>
      <p:sp>
        <p:nvSpPr>
          <p:cNvPr id="46" name="Plassholder for tekst 9">
            <a:extLst>
              <a:ext uri="{FF2B5EF4-FFF2-40B4-BE49-F238E27FC236}">
                <a16:creationId xmlns:a16="http://schemas.microsoft.com/office/drawing/2014/main" id="{4802EF75-EBCA-77F0-DDFD-F80D5026D2FA}"/>
              </a:ext>
            </a:extLst>
          </p:cNvPr>
          <p:cNvSpPr>
            <a:spLocks noGrp="1"/>
          </p:cNvSpPr>
          <p:nvPr>
            <p:ph type="body" sz="quarter" idx="47" hasCustomPrompt="1"/>
          </p:nvPr>
        </p:nvSpPr>
        <p:spPr>
          <a:xfrm>
            <a:off x="11477001" y="8162049"/>
            <a:ext cx="4006526" cy="1297291"/>
          </a:xfrm>
        </p:spPr>
        <p:txBody>
          <a:bodyPr anchor="b">
            <a:normAutofit/>
          </a:bodyPr>
          <a:lstStyle>
            <a:lvl1pPr marL="0" indent="0">
              <a:buNone/>
              <a:defRPr sz="3556" baseline="0">
                <a:solidFill>
                  <a:schemeClr val="tx1"/>
                </a:solidFill>
              </a:defRPr>
            </a:lvl1pPr>
            <a:lvl5pPr>
              <a:defRPr/>
            </a:lvl5pPr>
          </a:lstStyle>
          <a:p>
            <a:pPr lvl="0"/>
            <a:r>
              <a:rPr lang="nb-NO"/>
              <a:t>Tittel</a:t>
            </a:r>
          </a:p>
        </p:txBody>
      </p:sp>
      <p:sp>
        <p:nvSpPr>
          <p:cNvPr id="49" name="Likebent trekant 48">
            <a:extLst>
              <a:ext uri="{FF2B5EF4-FFF2-40B4-BE49-F238E27FC236}">
                <a16:creationId xmlns:a16="http://schemas.microsoft.com/office/drawing/2014/main" id="{A89D0E37-4B2C-A89D-AD59-E800E0481F18}"/>
              </a:ext>
            </a:extLst>
          </p:cNvPr>
          <p:cNvSpPr/>
          <p:nvPr userDrawn="1"/>
        </p:nvSpPr>
        <p:spPr>
          <a:xfrm rot="5400000">
            <a:off x="15324616" y="8250573"/>
            <a:ext cx="1150781" cy="545476"/>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50" name="Rektangel 49">
            <a:extLst>
              <a:ext uri="{FF2B5EF4-FFF2-40B4-BE49-F238E27FC236}">
                <a16:creationId xmlns:a16="http://schemas.microsoft.com/office/drawing/2014/main" id="{D2551FE0-5AB2-3EEE-7495-9793DF959160}"/>
              </a:ext>
            </a:extLst>
          </p:cNvPr>
          <p:cNvSpPr/>
          <p:nvPr userDrawn="1"/>
        </p:nvSpPr>
        <p:spPr>
          <a:xfrm>
            <a:off x="16262397" y="445969"/>
            <a:ext cx="4800705" cy="52137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51" name="Plassholder for tekst 6">
            <a:extLst>
              <a:ext uri="{FF2B5EF4-FFF2-40B4-BE49-F238E27FC236}">
                <a16:creationId xmlns:a16="http://schemas.microsoft.com/office/drawing/2014/main" id="{628984B4-EA0B-46EC-CE30-0A218F3B8535}"/>
              </a:ext>
            </a:extLst>
          </p:cNvPr>
          <p:cNvSpPr>
            <a:spLocks noGrp="1"/>
          </p:cNvSpPr>
          <p:nvPr>
            <p:ph type="body" sz="quarter" idx="48" hasCustomPrompt="1"/>
          </p:nvPr>
        </p:nvSpPr>
        <p:spPr>
          <a:xfrm>
            <a:off x="16663503" y="576110"/>
            <a:ext cx="4001952" cy="2115449"/>
          </a:xfrm>
        </p:spPr>
        <p:txBody>
          <a:bodyPr anchor="ctr">
            <a:normAutofit/>
          </a:bodyPr>
          <a:lstStyle>
            <a:lvl1pPr marL="0" indent="0" algn="l">
              <a:buNone/>
              <a:defRPr sz="21336" b="1">
                <a:solidFill>
                  <a:schemeClr val="tx1"/>
                </a:solidFill>
              </a:defRPr>
            </a:lvl1pPr>
          </a:lstStyle>
          <a:p>
            <a:pPr lvl="0"/>
            <a:r>
              <a:rPr lang="nb-NO"/>
              <a:t>xx</a:t>
            </a:r>
          </a:p>
        </p:txBody>
      </p:sp>
      <p:sp>
        <p:nvSpPr>
          <p:cNvPr id="52" name="Plassholder for tekst 9">
            <a:extLst>
              <a:ext uri="{FF2B5EF4-FFF2-40B4-BE49-F238E27FC236}">
                <a16:creationId xmlns:a16="http://schemas.microsoft.com/office/drawing/2014/main" id="{BF89ACF2-E392-B227-38A5-510B89C33675}"/>
              </a:ext>
            </a:extLst>
          </p:cNvPr>
          <p:cNvSpPr>
            <a:spLocks noGrp="1"/>
          </p:cNvSpPr>
          <p:nvPr>
            <p:ph type="body" sz="quarter" idx="49" hasCustomPrompt="1"/>
          </p:nvPr>
        </p:nvSpPr>
        <p:spPr>
          <a:xfrm>
            <a:off x="16663505" y="3988851"/>
            <a:ext cx="4006526" cy="1512309"/>
          </a:xfrm>
        </p:spPr>
        <p:txBody>
          <a:bodyPr>
            <a:normAutofit/>
          </a:bodyPr>
          <a:lstStyle>
            <a:lvl1pPr marL="0" indent="0">
              <a:buNone/>
              <a:defRPr sz="1778" baseline="0">
                <a:solidFill>
                  <a:schemeClr val="tx1"/>
                </a:solidFill>
              </a:defRPr>
            </a:lvl1pPr>
            <a:lvl5pPr>
              <a:defRPr/>
            </a:lvl5pPr>
          </a:lstStyle>
          <a:p>
            <a:pPr lvl="0"/>
            <a:r>
              <a:rPr lang="nb-NO"/>
              <a:t>Valgfri undertekst / ingress</a:t>
            </a:r>
          </a:p>
        </p:txBody>
      </p:sp>
      <p:sp>
        <p:nvSpPr>
          <p:cNvPr id="53" name="Plassholder for tekst 9">
            <a:extLst>
              <a:ext uri="{FF2B5EF4-FFF2-40B4-BE49-F238E27FC236}">
                <a16:creationId xmlns:a16="http://schemas.microsoft.com/office/drawing/2014/main" id="{79B2C0A7-F968-4A65-B0A1-6B37F540ED96}"/>
              </a:ext>
            </a:extLst>
          </p:cNvPr>
          <p:cNvSpPr>
            <a:spLocks noGrp="1"/>
          </p:cNvSpPr>
          <p:nvPr>
            <p:ph type="body" sz="quarter" idx="50" hasCustomPrompt="1"/>
          </p:nvPr>
        </p:nvSpPr>
        <p:spPr>
          <a:xfrm>
            <a:off x="16663505" y="2691560"/>
            <a:ext cx="4006526" cy="1297291"/>
          </a:xfrm>
        </p:spPr>
        <p:txBody>
          <a:bodyPr anchor="b">
            <a:normAutofit/>
          </a:bodyPr>
          <a:lstStyle>
            <a:lvl1pPr marL="0" indent="0">
              <a:buNone/>
              <a:defRPr sz="3556" baseline="0">
                <a:solidFill>
                  <a:schemeClr val="tx1"/>
                </a:solidFill>
              </a:defRPr>
            </a:lvl1pPr>
            <a:lvl5pPr>
              <a:defRPr/>
            </a:lvl5pPr>
          </a:lstStyle>
          <a:p>
            <a:pPr lvl="0"/>
            <a:r>
              <a:rPr lang="nb-NO"/>
              <a:t>Tittel</a:t>
            </a:r>
          </a:p>
        </p:txBody>
      </p:sp>
      <p:sp>
        <p:nvSpPr>
          <p:cNvPr id="55" name="Likebent trekant 54">
            <a:extLst>
              <a:ext uri="{FF2B5EF4-FFF2-40B4-BE49-F238E27FC236}">
                <a16:creationId xmlns:a16="http://schemas.microsoft.com/office/drawing/2014/main" id="{363ECDA2-DFFB-675A-56C2-4F5F0741F707}"/>
              </a:ext>
            </a:extLst>
          </p:cNvPr>
          <p:cNvSpPr/>
          <p:nvPr userDrawn="1"/>
        </p:nvSpPr>
        <p:spPr>
          <a:xfrm rot="16200000">
            <a:off x="15655894" y="2780084"/>
            <a:ext cx="1150781" cy="545476"/>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16" name="Rektangel 15">
            <a:extLst>
              <a:ext uri="{FF2B5EF4-FFF2-40B4-BE49-F238E27FC236}">
                <a16:creationId xmlns:a16="http://schemas.microsoft.com/office/drawing/2014/main" id="{918D5CF9-F646-C486-E439-3FE65AE704B3}"/>
              </a:ext>
            </a:extLst>
          </p:cNvPr>
          <p:cNvSpPr/>
          <p:nvPr/>
        </p:nvSpPr>
        <p:spPr>
          <a:xfrm>
            <a:off x="578149" y="5244375"/>
            <a:ext cx="4793302" cy="4153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17" name="Rektangel 16">
            <a:extLst>
              <a:ext uri="{FF2B5EF4-FFF2-40B4-BE49-F238E27FC236}">
                <a16:creationId xmlns:a16="http://schemas.microsoft.com/office/drawing/2014/main" id="{0F89EBCF-47E2-8492-72FD-925188987606}"/>
              </a:ext>
            </a:extLst>
          </p:cNvPr>
          <p:cNvSpPr/>
          <p:nvPr/>
        </p:nvSpPr>
        <p:spPr>
          <a:xfrm>
            <a:off x="11017064" y="5244375"/>
            <a:ext cx="4814714" cy="4153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19" name="Rektangel 18">
            <a:extLst>
              <a:ext uri="{FF2B5EF4-FFF2-40B4-BE49-F238E27FC236}">
                <a16:creationId xmlns:a16="http://schemas.microsoft.com/office/drawing/2014/main" id="{C89C8ADD-396E-0A85-2A34-55E5DDB1B727}"/>
              </a:ext>
            </a:extLst>
          </p:cNvPr>
          <p:cNvSpPr/>
          <p:nvPr/>
        </p:nvSpPr>
        <p:spPr>
          <a:xfrm>
            <a:off x="16283978" y="10714865"/>
            <a:ext cx="4779124" cy="41530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18" name="Rektangel 17">
            <a:extLst>
              <a:ext uri="{FF2B5EF4-FFF2-40B4-BE49-F238E27FC236}">
                <a16:creationId xmlns:a16="http://schemas.microsoft.com/office/drawing/2014/main" id="{CB41BF53-5491-92A8-6449-9B313AE5DC38}"/>
              </a:ext>
            </a:extLst>
          </p:cNvPr>
          <p:cNvSpPr/>
          <p:nvPr/>
        </p:nvSpPr>
        <p:spPr>
          <a:xfrm>
            <a:off x="5794141" y="10714865"/>
            <a:ext cx="4822642" cy="4153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Tree>
    <p:extLst>
      <p:ext uri="{BB962C8B-B14F-4D97-AF65-F5344CB8AC3E}">
        <p14:creationId xmlns:p14="http://schemas.microsoft.com/office/powerpoint/2010/main" val="12242499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KAPITTEL blå">
    <p:bg>
      <p:bgPr>
        <a:solidFill>
          <a:schemeClr val="accent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6A2FBE0E-169D-0E0F-EA51-021F6E6C0BBD}"/>
              </a:ext>
            </a:extLst>
          </p:cNvPr>
          <p:cNvSpPr/>
          <p:nvPr userDrawn="1"/>
        </p:nvSpPr>
        <p:spPr>
          <a:xfrm>
            <a:off x="1041190" y="10986692"/>
            <a:ext cx="5973245" cy="9276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779"/>
          </a:p>
        </p:txBody>
      </p:sp>
      <p:pic>
        <p:nvPicPr>
          <p:cNvPr id="4" name="Bilde 3">
            <a:extLst>
              <a:ext uri="{FF2B5EF4-FFF2-40B4-BE49-F238E27FC236}">
                <a16:creationId xmlns:a16="http://schemas.microsoft.com/office/drawing/2014/main" id="{38D45ECB-7DA2-C83F-8F36-2F915FF352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1677313" cy="12193588"/>
          </a:xfrm>
          <a:prstGeom prst="rect">
            <a:avLst/>
          </a:prstGeom>
        </p:spPr>
      </p:pic>
      <p:sp>
        <p:nvSpPr>
          <p:cNvPr id="7" name="Plassholder for tekst 6"/>
          <p:cNvSpPr>
            <a:spLocks noGrp="1"/>
          </p:cNvSpPr>
          <p:nvPr>
            <p:ph type="body" sz="quarter" idx="16" hasCustomPrompt="1"/>
          </p:nvPr>
        </p:nvSpPr>
        <p:spPr>
          <a:xfrm>
            <a:off x="1490318" y="880651"/>
            <a:ext cx="5029814" cy="5131468"/>
          </a:xfrm>
        </p:spPr>
        <p:txBody>
          <a:bodyPr>
            <a:normAutofit/>
          </a:bodyPr>
          <a:lstStyle>
            <a:lvl1pPr marL="0" indent="0" algn="r">
              <a:buNone/>
              <a:defRPr sz="35560">
                <a:solidFill>
                  <a:schemeClr val="bg1"/>
                </a:solidFill>
              </a:defRPr>
            </a:lvl1pPr>
          </a:lstStyle>
          <a:p>
            <a:pPr lvl="0"/>
            <a:r>
              <a:rPr lang="nb-NO"/>
              <a:t>xx</a:t>
            </a:r>
          </a:p>
        </p:txBody>
      </p:sp>
      <p:sp>
        <p:nvSpPr>
          <p:cNvPr id="8" name="Plassholder for tekst 9"/>
          <p:cNvSpPr>
            <a:spLocks noGrp="1"/>
          </p:cNvSpPr>
          <p:nvPr>
            <p:ph type="body" sz="quarter" idx="17" hasCustomPrompt="1"/>
          </p:nvPr>
        </p:nvSpPr>
        <p:spPr>
          <a:xfrm>
            <a:off x="9026572" y="4826631"/>
            <a:ext cx="9568501" cy="2337104"/>
          </a:xfrm>
        </p:spPr>
        <p:txBody>
          <a:bodyPr>
            <a:normAutofit/>
          </a:bodyPr>
          <a:lstStyle>
            <a:lvl1pPr marL="0" indent="0">
              <a:buNone/>
              <a:defRPr sz="7112" b="1" baseline="0">
                <a:solidFill>
                  <a:schemeClr val="bg1"/>
                </a:solidFill>
              </a:defRPr>
            </a:lvl1pPr>
            <a:lvl5pPr>
              <a:defRPr/>
            </a:lvl5pPr>
          </a:lstStyle>
          <a:p>
            <a:pPr lvl="0"/>
            <a:r>
              <a:rPr lang="nb-NO"/>
              <a:t>Kapittel / Introside for nytt tema</a:t>
            </a:r>
          </a:p>
        </p:txBody>
      </p:sp>
      <p:sp>
        <p:nvSpPr>
          <p:cNvPr id="9" name="Plassholder for tekst 9"/>
          <p:cNvSpPr>
            <a:spLocks noGrp="1"/>
          </p:cNvSpPr>
          <p:nvPr>
            <p:ph type="body" sz="quarter" idx="18" hasCustomPrompt="1"/>
          </p:nvPr>
        </p:nvSpPr>
        <p:spPr>
          <a:xfrm>
            <a:off x="9026571" y="7756481"/>
            <a:ext cx="9602372" cy="2337104"/>
          </a:xfrm>
        </p:spPr>
        <p:txBody>
          <a:bodyPr>
            <a:normAutofit/>
          </a:bodyPr>
          <a:lstStyle>
            <a:lvl1pPr marL="0" indent="0">
              <a:buNone/>
              <a:defRPr sz="3556" baseline="0">
                <a:solidFill>
                  <a:schemeClr val="bg1"/>
                </a:solidFill>
              </a:defRPr>
            </a:lvl1pPr>
            <a:lvl5pPr>
              <a:defRPr/>
            </a:lvl5pPr>
          </a:lstStyle>
          <a:p>
            <a:pPr lvl="0"/>
            <a:r>
              <a:rPr lang="nb-NO"/>
              <a:t>Valgfri undertekst / ingress</a:t>
            </a:r>
          </a:p>
        </p:txBody>
      </p:sp>
      <p:pic>
        <p:nvPicPr>
          <p:cNvPr id="2" name="Grafikk 1">
            <a:extLst>
              <a:ext uri="{FF2B5EF4-FFF2-40B4-BE49-F238E27FC236}">
                <a16:creationId xmlns:a16="http://schemas.microsoft.com/office/drawing/2014/main" id="{B067ECEF-1603-8DB1-98CB-9EF855BB914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58797" y="11133999"/>
            <a:ext cx="5973245" cy="927694"/>
          </a:xfrm>
          <a:prstGeom prst="rect">
            <a:avLst/>
          </a:prstGeom>
        </p:spPr>
      </p:pic>
    </p:spTree>
    <p:extLst>
      <p:ext uri="{BB962C8B-B14F-4D97-AF65-F5344CB8AC3E}">
        <p14:creationId xmlns:p14="http://schemas.microsoft.com/office/powerpoint/2010/main" val="19580593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AGENDA blå">
    <p:bg>
      <p:bgPr>
        <a:solidFill>
          <a:schemeClr val="bg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376018A7-AFF7-6717-60B8-D8B3C9D168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1677313" cy="12193588"/>
          </a:xfrm>
          <a:prstGeom prst="rect">
            <a:avLst/>
          </a:prstGeom>
        </p:spPr>
      </p:pic>
      <p:sp>
        <p:nvSpPr>
          <p:cNvPr id="9" name="Plassholder for tekst 6">
            <a:extLst>
              <a:ext uri="{FF2B5EF4-FFF2-40B4-BE49-F238E27FC236}">
                <a16:creationId xmlns:a16="http://schemas.microsoft.com/office/drawing/2014/main" id="{22E2C61E-22C4-E095-2F59-5F64A8E632F0}"/>
              </a:ext>
            </a:extLst>
          </p:cNvPr>
          <p:cNvSpPr>
            <a:spLocks noGrp="1"/>
          </p:cNvSpPr>
          <p:nvPr>
            <p:ph type="body" sz="quarter" idx="10" hasCustomPrompt="1"/>
          </p:nvPr>
        </p:nvSpPr>
        <p:spPr>
          <a:xfrm>
            <a:off x="1426140" y="4709046"/>
            <a:ext cx="9021462" cy="2794364"/>
          </a:xfrm>
        </p:spPr>
        <p:txBody>
          <a:bodyPr>
            <a:noAutofit/>
          </a:bodyPr>
          <a:lstStyle>
            <a:lvl1pPr marL="0" indent="0">
              <a:buFontTx/>
              <a:buNone/>
              <a:defRPr sz="15646" b="1">
                <a:latin typeface="+mj-lt"/>
              </a:defRPr>
            </a:lvl1pPr>
            <a:lvl2pPr marL="812902" indent="0">
              <a:buFontTx/>
              <a:buNone/>
              <a:defRPr>
                <a:latin typeface="+mj-lt"/>
              </a:defRPr>
            </a:lvl2pPr>
            <a:lvl3pPr marL="1625803" indent="0">
              <a:buFontTx/>
              <a:buNone/>
              <a:defRPr>
                <a:latin typeface="+mj-lt"/>
              </a:defRPr>
            </a:lvl3pPr>
            <a:lvl4pPr marL="2438705" indent="0">
              <a:buFontTx/>
              <a:buNone/>
              <a:defRPr>
                <a:latin typeface="+mj-lt"/>
              </a:defRPr>
            </a:lvl4pPr>
            <a:lvl5pPr marL="3251606" indent="0">
              <a:buFontTx/>
              <a:buNone/>
              <a:defRPr>
                <a:latin typeface="+mj-lt"/>
              </a:defRPr>
            </a:lvl5pPr>
          </a:lstStyle>
          <a:p>
            <a:pPr lvl="0"/>
            <a:r>
              <a:rPr lang="nb-NO"/>
              <a:t>Agenda</a:t>
            </a:r>
          </a:p>
        </p:txBody>
      </p:sp>
      <p:sp>
        <p:nvSpPr>
          <p:cNvPr id="10" name="Title 1">
            <a:extLst>
              <a:ext uri="{FF2B5EF4-FFF2-40B4-BE49-F238E27FC236}">
                <a16:creationId xmlns:a16="http://schemas.microsoft.com/office/drawing/2014/main" id="{89F3FF12-AAB4-E5BD-96CC-8F49D4607C7A}"/>
              </a:ext>
            </a:extLst>
          </p:cNvPr>
          <p:cNvSpPr>
            <a:spLocks noGrp="1"/>
          </p:cNvSpPr>
          <p:nvPr>
            <p:ph type="title"/>
          </p:nvPr>
        </p:nvSpPr>
        <p:spPr>
          <a:xfrm>
            <a:off x="1426140" y="8029229"/>
            <a:ext cx="9021462" cy="2482542"/>
          </a:xfrm>
        </p:spPr>
        <p:txBody>
          <a:bodyPr anchor="t">
            <a:normAutofit/>
          </a:bodyPr>
          <a:lstStyle>
            <a:lvl1pPr>
              <a:defRPr sz="3556" b="1"/>
            </a:lvl1pPr>
          </a:lstStyle>
          <a:p>
            <a:r>
              <a:rPr lang="nb-NO"/>
              <a:t>Klikk for å redigere tittelstil</a:t>
            </a:r>
            <a:endParaRPr lang="en-US"/>
          </a:p>
        </p:txBody>
      </p:sp>
      <p:sp>
        <p:nvSpPr>
          <p:cNvPr id="11" name="Text Placeholder 3">
            <a:extLst>
              <a:ext uri="{FF2B5EF4-FFF2-40B4-BE49-F238E27FC236}">
                <a16:creationId xmlns:a16="http://schemas.microsoft.com/office/drawing/2014/main" id="{BF84DF6B-A135-78DD-4889-19A2A0F32014}"/>
              </a:ext>
            </a:extLst>
          </p:cNvPr>
          <p:cNvSpPr>
            <a:spLocks noGrp="1"/>
          </p:cNvSpPr>
          <p:nvPr>
            <p:ph type="body" sz="half" idx="2" hasCustomPrompt="1"/>
          </p:nvPr>
        </p:nvSpPr>
        <p:spPr>
          <a:xfrm>
            <a:off x="12125750" y="2269363"/>
            <a:ext cx="7660055" cy="8940181"/>
          </a:xfrm>
        </p:spPr>
        <p:txBody>
          <a:bodyPr>
            <a:normAutofit/>
          </a:bodyPr>
          <a:lstStyle>
            <a:lvl1pPr marL="609676" indent="-609676">
              <a:buFont typeface="Arial" panose="020B0604020202020204" pitchFamily="34" charset="0"/>
              <a:buChar char="•"/>
              <a:defRPr sz="3556">
                <a:solidFill>
                  <a:schemeClr val="tx1"/>
                </a:solidFill>
              </a:defRPr>
            </a:lvl1pPr>
            <a:lvl2pPr marL="1148144" indent="-508064">
              <a:buFont typeface="Arial" panose="020B0604020202020204" pitchFamily="34" charset="0"/>
              <a:buChar char="•"/>
              <a:defRPr sz="2845">
                <a:solidFill>
                  <a:schemeClr val="tx1"/>
                </a:solidFill>
              </a:defRPr>
            </a:lvl2pPr>
            <a:lvl3pPr marL="1264958" indent="-304838">
              <a:buFont typeface="Arial" panose="020B0604020202020204" pitchFamily="34" charset="0"/>
              <a:buChar char="•"/>
              <a:defRPr sz="2134">
                <a:solidFill>
                  <a:schemeClr val="tx1"/>
                </a:solidFill>
              </a:defRPr>
            </a:lvl3pPr>
            <a:lvl4pPr marL="2438705" indent="0">
              <a:buNone/>
              <a:defRPr sz="1778"/>
            </a:lvl4pPr>
            <a:lvl5pPr marL="3251606" indent="0">
              <a:buNone/>
              <a:defRPr sz="1778"/>
            </a:lvl5pPr>
            <a:lvl6pPr marL="4064508" indent="0">
              <a:buNone/>
              <a:defRPr sz="1778"/>
            </a:lvl6pPr>
            <a:lvl7pPr marL="4877410" indent="0">
              <a:buNone/>
              <a:defRPr sz="1778"/>
            </a:lvl7pPr>
            <a:lvl8pPr marL="5690311" indent="0">
              <a:buNone/>
              <a:defRPr sz="1778"/>
            </a:lvl8pPr>
            <a:lvl9pPr marL="6503213" indent="0">
              <a:buNone/>
              <a:defRPr sz="1778"/>
            </a:lvl9pPr>
          </a:lstStyle>
          <a:p>
            <a:pPr lvl="0"/>
            <a:r>
              <a:rPr lang="nb-NO"/>
              <a:t>Rediger tekststiler i malen</a:t>
            </a:r>
          </a:p>
          <a:p>
            <a:pPr lvl="0"/>
            <a:r>
              <a:rPr lang="nb-NO"/>
              <a:t>Tekst med innrykk</a:t>
            </a:r>
          </a:p>
          <a:p>
            <a:pPr lvl="1"/>
            <a:r>
              <a:rPr lang="nb-NO"/>
              <a:t>Tekst med innrykk</a:t>
            </a:r>
          </a:p>
          <a:p>
            <a:pPr lvl="2"/>
            <a:r>
              <a:rPr lang="nb-NO"/>
              <a:t>Tekst med innrykk</a:t>
            </a:r>
          </a:p>
        </p:txBody>
      </p:sp>
    </p:spTree>
    <p:extLst>
      <p:ext uri="{BB962C8B-B14F-4D97-AF65-F5344CB8AC3E}">
        <p14:creationId xmlns:p14="http://schemas.microsoft.com/office/powerpoint/2010/main" val="4195515927"/>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ITAT blå">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C63AB193-33CB-AC7E-46A8-56B241A165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1677313" cy="12193588"/>
          </a:xfrm>
          <a:prstGeom prst="rect">
            <a:avLst/>
          </a:prstGeom>
        </p:spPr>
      </p:pic>
      <p:sp>
        <p:nvSpPr>
          <p:cNvPr id="9" name="Plassholder for tekst 8"/>
          <p:cNvSpPr>
            <a:spLocks noGrp="1"/>
          </p:cNvSpPr>
          <p:nvPr>
            <p:ph type="body" sz="quarter" idx="10" hasCustomPrompt="1"/>
          </p:nvPr>
        </p:nvSpPr>
        <p:spPr>
          <a:xfrm>
            <a:off x="5724166" y="3981303"/>
            <a:ext cx="10228982" cy="5940987"/>
          </a:xfrm>
          <a:solidFill>
            <a:schemeClr val="bg1"/>
          </a:solidFill>
        </p:spPr>
        <p:txBody>
          <a:bodyPr lIns="360000" tIns="360000" rIns="360000" bIns="360000" anchor="ctr">
            <a:normAutofit/>
          </a:bodyPr>
          <a:lstStyle>
            <a:lvl1pPr marL="0" indent="0">
              <a:lnSpc>
                <a:spcPct val="100000"/>
              </a:lnSpc>
              <a:spcBef>
                <a:spcPts val="2134"/>
              </a:spcBef>
              <a:buNone/>
              <a:defRPr sz="4978" baseline="0">
                <a:solidFill>
                  <a:schemeClr val="tx1"/>
                </a:solidFill>
              </a:defRPr>
            </a:lvl1pPr>
          </a:lstStyle>
          <a:p>
            <a:pPr lvl="0"/>
            <a:r>
              <a:rPr lang="nb-NO" dirty="0"/>
              <a:t>Sitat eller kort introtekst som skal framheves</a:t>
            </a:r>
          </a:p>
        </p:txBody>
      </p:sp>
      <p:sp>
        <p:nvSpPr>
          <p:cNvPr id="11" name="Plassholder for tekst 10"/>
          <p:cNvSpPr>
            <a:spLocks noGrp="1"/>
          </p:cNvSpPr>
          <p:nvPr>
            <p:ph type="body" sz="quarter" idx="15" hasCustomPrompt="1"/>
          </p:nvPr>
        </p:nvSpPr>
        <p:spPr>
          <a:xfrm>
            <a:off x="9517697" y="10398421"/>
            <a:ext cx="6435452" cy="736700"/>
          </a:xfrm>
        </p:spPr>
        <p:txBody>
          <a:bodyPr lIns="0" rIns="0">
            <a:noAutofit/>
          </a:bodyPr>
          <a:lstStyle>
            <a:lvl1pPr marL="0" indent="0" algn="r">
              <a:buNone/>
              <a:defRPr sz="1778">
                <a:solidFill>
                  <a:schemeClr val="tx1"/>
                </a:solidFill>
              </a:defRPr>
            </a:lvl1pPr>
          </a:lstStyle>
          <a:p>
            <a:pPr lvl="0"/>
            <a:r>
              <a:rPr lang="nb-NO"/>
              <a:t>Sitat eller kilde</a:t>
            </a:r>
          </a:p>
        </p:txBody>
      </p:sp>
    </p:spTree>
    <p:extLst>
      <p:ext uri="{BB962C8B-B14F-4D97-AF65-F5344CB8AC3E}">
        <p14:creationId xmlns:p14="http://schemas.microsoft.com/office/powerpoint/2010/main" val="189675483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NTRO blå">
    <p:bg>
      <p:bgPr>
        <a:solidFill>
          <a:schemeClr val="accent2"/>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D89FEE6-02FF-85C0-29C5-6DD46862CA7F}"/>
              </a:ext>
            </a:extLst>
          </p:cNvPr>
          <p:cNvSpPr/>
          <p:nvPr userDrawn="1"/>
        </p:nvSpPr>
        <p:spPr>
          <a:xfrm>
            <a:off x="1041190" y="10986692"/>
            <a:ext cx="5973245" cy="9276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779"/>
          </a:p>
        </p:txBody>
      </p:sp>
      <p:pic>
        <p:nvPicPr>
          <p:cNvPr id="5" name="Bilde 4" descr="Et bilde som inneholder pil&#10;&#10;Automatisk generert beskrivelse">
            <a:extLst>
              <a:ext uri="{FF2B5EF4-FFF2-40B4-BE49-F238E27FC236}">
                <a16:creationId xmlns:a16="http://schemas.microsoft.com/office/drawing/2014/main" id="{A609D4C0-BF8D-673B-9F24-C21F4C4DA6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1677313" cy="12193588"/>
          </a:xfrm>
          <a:prstGeom prst="rect">
            <a:avLst/>
          </a:prstGeom>
        </p:spPr>
      </p:pic>
      <p:sp>
        <p:nvSpPr>
          <p:cNvPr id="9" name="Plassholder for tekst 8"/>
          <p:cNvSpPr>
            <a:spLocks noGrp="1"/>
          </p:cNvSpPr>
          <p:nvPr>
            <p:ph type="body" sz="quarter" idx="10" hasCustomPrompt="1"/>
          </p:nvPr>
        </p:nvSpPr>
        <p:spPr>
          <a:xfrm>
            <a:off x="1470961" y="1964522"/>
            <a:ext cx="9367695" cy="8264547"/>
          </a:xfrm>
        </p:spPr>
        <p:txBody>
          <a:bodyPr>
            <a:normAutofit/>
          </a:bodyPr>
          <a:lstStyle>
            <a:lvl1pPr marL="0" indent="0">
              <a:buNone/>
              <a:defRPr sz="7112" baseline="0">
                <a:solidFill>
                  <a:schemeClr val="bg1"/>
                </a:solidFill>
              </a:defRPr>
            </a:lvl1pPr>
          </a:lstStyle>
          <a:p>
            <a:pPr lvl="0"/>
            <a:r>
              <a:rPr lang="nb-NO" dirty="0"/>
              <a:t>Sitat eller kort introtekst som skal framheves</a:t>
            </a:r>
          </a:p>
        </p:txBody>
      </p:sp>
      <p:sp>
        <p:nvSpPr>
          <p:cNvPr id="11" name="Plassholder for tekst 10"/>
          <p:cNvSpPr>
            <a:spLocks noGrp="1"/>
          </p:cNvSpPr>
          <p:nvPr>
            <p:ph type="body" sz="quarter" idx="15" hasCustomPrompt="1"/>
          </p:nvPr>
        </p:nvSpPr>
        <p:spPr>
          <a:xfrm>
            <a:off x="5808843" y="10398421"/>
            <a:ext cx="5029814" cy="736700"/>
          </a:xfrm>
        </p:spPr>
        <p:txBody>
          <a:bodyPr lIns="0" rIns="0">
            <a:noAutofit/>
          </a:bodyPr>
          <a:lstStyle>
            <a:lvl1pPr marL="0" indent="0" algn="r">
              <a:buNone/>
              <a:defRPr sz="1778">
                <a:solidFill>
                  <a:schemeClr val="bg1"/>
                </a:solidFill>
              </a:defRPr>
            </a:lvl1pPr>
          </a:lstStyle>
          <a:p>
            <a:pPr lvl="0"/>
            <a:r>
              <a:rPr lang="nb-NO"/>
              <a:t>Sitat eller kilde</a:t>
            </a:r>
          </a:p>
        </p:txBody>
      </p:sp>
      <p:sp>
        <p:nvSpPr>
          <p:cNvPr id="2" name="Plassholder for tekst 4">
            <a:extLst>
              <a:ext uri="{FF2B5EF4-FFF2-40B4-BE49-F238E27FC236}">
                <a16:creationId xmlns:a16="http://schemas.microsoft.com/office/drawing/2014/main" id="{20021690-0C16-F531-8C99-2D39FEB63A60}"/>
              </a:ext>
            </a:extLst>
          </p:cNvPr>
          <p:cNvSpPr>
            <a:spLocks noGrp="1"/>
          </p:cNvSpPr>
          <p:nvPr>
            <p:ph type="body" sz="quarter" idx="16" hasCustomPrompt="1"/>
          </p:nvPr>
        </p:nvSpPr>
        <p:spPr>
          <a:xfrm>
            <a:off x="1470558" y="1472793"/>
            <a:ext cx="9368098" cy="453915"/>
          </a:xfrm>
        </p:spPr>
        <p:txBody>
          <a:bodyPr>
            <a:noAutofit/>
          </a:bodyPr>
          <a:lstStyle>
            <a:lvl1pPr marL="0" indent="0">
              <a:buNone/>
              <a:defRPr sz="1778" cap="all" baseline="0">
                <a:solidFill>
                  <a:schemeClr val="bg1"/>
                </a:solidFill>
              </a:defRPr>
            </a:lvl1pPr>
            <a:lvl2pPr>
              <a:defRPr sz="1778">
                <a:solidFill>
                  <a:schemeClr val="tx2"/>
                </a:solidFill>
              </a:defRPr>
            </a:lvl2pPr>
            <a:lvl3pPr>
              <a:defRPr sz="1778">
                <a:solidFill>
                  <a:schemeClr val="tx2"/>
                </a:solidFill>
              </a:defRPr>
            </a:lvl3pPr>
            <a:lvl4pPr>
              <a:defRPr sz="1778">
                <a:solidFill>
                  <a:schemeClr val="tx2"/>
                </a:solidFill>
              </a:defRPr>
            </a:lvl4pPr>
            <a:lvl5pPr>
              <a:defRPr sz="1778">
                <a:solidFill>
                  <a:schemeClr val="tx2"/>
                </a:solidFill>
              </a:defRPr>
            </a:lvl5pPr>
          </a:lstStyle>
          <a:p>
            <a:pPr lvl="0"/>
            <a:r>
              <a:rPr lang="nb-NO" dirty="0"/>
              <a:t>Valgfri Liten overskrift / stikktittel</a:t>
            </a:r>
          </a:p>
        </p:txBody>
      </p:sp>
      <p:pic>
        <p:nvPicPr>
          <p:cNvPr id="3" name="Grafikk 2">
            <a:extLst>
              <a:ext uri="{FF2B5EF4-FFF2-40B4-BE49-F238E27FC236}">
                <a16:creationId xmlns:a16="http://schemas.microsoft.com/office/drawing/2014/main" id="{5B829099-EB60-2A74-D76D-F915F7157E31}"/>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58797" y="11133999"/>
            <a:ext cx="5973245" cy="927694"/>
          </a:xfrm>
          <a:prstGeom prst="rect">
            <a:avLst/>
          </a:prstGeom>
        </p:spPr>
      </p:pic>
    </p:spTree>
    <p:extLst>
      <p:ext uri="{BB962C8B-B14F-4D97-AF65-F5344CB8AC3E}">
        <p14:creationId xmlns:p14="http://schemas.microsoft.com/office/powerpoint/2010/main" val="2501564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INTRO BILDE blå">
    <p:bg>
      <p:bgPr>
        <a:solidFill>
          <a:schemeClr val="accent2"/>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3F388828-C9A0-97E4-7AC9-94B908393197}"/>
              </a:ext>
            </a:extLst>
          </p:cNvPr>
          <p:cNvSpPr/>
          <p:nvPr userDrawn="1"/>
        </p:nvSpPr>
        <p:spPr>
          <a:xfrm>
            <a:off x="1041190" y="10986692"/>
            <a:ext cx="5973245" cy="9276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779"/>
          </a:p>
        </p:txBody>
      </p:sp>
      <p:sp>
        <p:nvSpPr>
          <p:cNvPr id="9" name="Plassholder for tekst 8"/>
          <p:cNvSpPr>
            <a:spLocks noGrp="1"/>
          </p:cNvSpPr>
          <p:nvPr>
            <p:ph type="body" sz="quarter" idx="10" hasCustomPrompt="1"/>
          </p:nvPr>
        </p:nvSpPr>
        <p:spPr>
          <a:xfrm>
            <a:off x="1470961" y="1964522"/>
            <a:ext cx="9367695" cy="8264547"/>
          </a:xfrm>
        </p:spPr>
        <p:txBody>
          <a:bodyPr>
            <a:normAutofit/>
          </a:bodyPr>
          <a:lstStyle>
            <a:lvl1pPr marL="0" indent="0">
              <a:buNone/>
              <a:defRPr sz="7112" baseline="0">
                <a:solidFill>
                  <a:schemeClr val="bg1"/>
                </a:solidFill>
              </a:defRPr>
            </a:lvl1pPr>
          </a:lstStyle>
          <a:p>
            <a:pPr lvl="0"/>
            <a:r>
              <a:rPr lang="nb-NO" dirty="0"/>
              <a:t>Sitat eller kort introtekst som skal framheves.</a:t>
            </a:r>
          </a:p>
        </p:txBody>
      </p:sp>
      <p:sp>
        <p:nvSpPr>
          <p:cNvPr id="11" name="Plassholder for tekst 10"/>
          <p:cNvSpPr>
            <a:spLocks noGrp="1"/>
          </p:cNvSpPr>
          <p:nvPr>
            <p:ph type="body" sz="quarter" idx="15" hasCustomPrompt="1"/>
          </p:nvPr>
        </p:nvSpPr>
        <p:spPr>
          <a:xfrm>
            <a:off x="5808843" y="10398421"/>
            <a:ext cx="5029814" cy="736700"/>
          </a:xfrm>
        </p:spPr>
        <p:txBody>
          <a:bodyPr lIns="0" rIns="0">
            <a:noAutofit/>
          </a:bodyPr>
          <a:lstStyle>
            <a:lvl1pPr marL="0" indent="0" algn="r">
              <a:buNone/>
              <a:defRPr sz="1778">
                <a:solidFill>
                  <a:schemeClr val="bg1"/>
                </a:solidFill>
              </a:defRPr>
            </a:lvl1pPr>
          </a:lstStyle>
          <a:p>
            <a:pPr lvl="0"/>
            <a:r>
              <a:rPr lang="nb-NO"/>
              <a:t>Sitat eller kilde</a:t>
            </a:r>
          </a:p>
        </p:txBody>
      </p:sp>
      <p:sp>
        <p:nvSpPr>
          <p:cNvPr id="2" name="Content Placeholder 2">
            <a:extLst>
              <a:ext uri="{FF2B5EF4-FFF2-40B4-BE49-F238E27FC236}">
                <a16:creationId xmlns:a16="http://schemas.microsoft.com/office/drawing/2014/main" id="{510B2AC4-404B-B807-F6C3-69D9915B371D}"/>
              </a:ext>
            </a:extLst>
          </p:cNvPr>
          <p:cNvSpPr>
            <a:spLocks noGrp="1"/>
          </p:cNvSpPr>
          <p:nvPr>
            <p:ph idx="1" hasCustomPrompt="1"/>
          </p:nvPr>
        </p:nvSpPr>
        <p:spPr>
          <a:xfrm>
            <a:off x="12117870" y="812908"/>
            <a:ext cx="8071951" cy="10397631"/>
          </a:xfrm>
        </p:spPr>
        <p:txBody>
          <a:bodyPr/>
          <a:lstStyle>
            <a:lvl1pPr>
              <a:defRPr sz="5690">
                <a:solidFill>
                  <a:schemeClr val="bg1"/>
                </a:solidFill>
              </a:defRPr>
            </a:lvl1pPr>
            <a:lvl2pPr>
              <a:defRPr sz="4978">
                <a:solidFill>
                  <a:schemeClr val="bg1"/>
                </a:solidFill>
              </a:defRPr>
            </a:lvl2pPr>
            <a:lvl3pPr>
              <a:defRPr sz="4267">
                <a:solidFill>
                  <a:schemeClr val="bg1"/>
                </a:solidFill>
              </a:defRPr>
            </a:lvl3pPr>
            <a:lvl4pPr>
              <a:defRPr sz="3556">
                <a:solidFill>
                  <a:schemeClr val="bg1"/>
                </a:solidFill>
              </a:defRPr>
            </a:lvl4pPr>
            <a:lvl5pPr>
              <a:defRPr sz="3556">
                <a:solidFill>
                  <a:schemeClr val="bg1"/>
                </a:solidFill>
              </a:defRPr>
            </a:lvl5pPr>
            <a:lvl6pPr>
              <a:defRPr sz="3556"/>
            </a:lvl6pPr>
            <a:lvl7pPr>
              <a:defRPr sz="3556"/>
            </a:lvl7pPr>
            <a:lvl8pPr>
              <a:defRPr sz="3556"/>
            </a:lvl8pPr>
            <a:lvl9pPr>
              <a:defRPr sz="3556"/>
            </a:lvl9pPr>
          </a:lstStyle>
          <a:p>
            <a:pPr lvl="0"/>
            <a:r>
              <a:rPr lang="nb-NO"/>
              <a:t>Sett inn bilde eller grafikk</a:t>
            </a:r>
          </a:p>
          <a:p>
            <a:pPr lvl="1"/>
            <a:r>
              <a:rPr lang="nb-NO"/>
              <a:t>Andre nivå</a:t>
            </a:r>
          </a:p>
          <a:p>
            <a:pPr lvl="2"/>
            <a:r>
              <a:rPr lang="nb-NO"/>
              <a:t>Tredje nivå</a:t>
            </a:r>
          </a:p>
          <a:p>
            <a:pPr lvl="3"/>
            <a:r>
              <a:rPr lang="nb-NO"/>
              <a:t>Fjerde nivå</a:t>
            </a:r>
          </a:p>
          <a:p>
            <a:pPr lvl="4"/>
            <a:r>
              <a:rPr lang="nb-NO"/>
              <a:t>Femte nivå</a:t>
            </a:r>
            <a:endParaRPr lang="en-US"/>
          </a:p>
        </p:txBody>
      </p:sp>
      <p:sp>
        <p:nvSpPr>
          <p:cNvPr id="5" name="Plassholder for tekst 4">
            <a:extLst>
              <a:ext uri="{FF2B5EF4-FFF2-40B4-BE49-F238E27FC236}">
                <a16:creationId xmlns:a16="http://schemas.microsoft.com/office/drawing/2014/main" id="{420CC542-0AF1-6D8A-09F7-47E5D8239295}"/>
              </a:ext>
            </a:extLst>
          </p:cNvPr>
          <p:cNvSpPr>
            <a:spLocks noGrp="1"/>
          </p:cNvSpPr>
          <p:nvPr>
            <p:ph type="body" sz="quarter" idx="16" hasCustomPrompt="1"/>
          </p:nvPr>
        </p:nvSpPr>
        <p:spPr>
          <a:xfrm>
            <a:off x="1470558" y="1472793"/>
            <a:ext cx="9368098" cy="453915"/>
          </a:xfrm>
        </p:spPr>
        <p:txBody>
          <a:bodyPr>
            <a:noAutofit/>
          </a:bodyPr>
          <a:lstStyle>
            <a:lvl1pPr marL="0" indent="0">
              <a:buNone/>
              <a:defRPr sz="1778" cap="all" baseline="0">
                <a:solidFill>
                  <a:schemeClr val="bg1"/>
                </a:solidFill>
              </a:defRPr>
            </a:lvl1pPr>
            <a:lvl2pPr>
              <a:defRPr sz="1778">
                <a:solidFill>
                  <a:schemeClr val="tx2"/>
                </a:solidFill>
              </a:defRPr>
            </a:lvl2pPr>
            <a:lvl3pPr>
              <a:defRPr sz="1778">
                <a:solidFill>
                  <a:schemeClr val="tx2"/>
                </a:solidFill>
              </a:defRPr>
            </a:lvl3pPr>
            <a:lvl4pPr>
              <a:defRPr sz="1778">
                <a:solidFill>
                  <a:schemeClr val="tx2"/>
                </a:solidFill>
              </a:defRPr>
            </a:lvl4pPr>
            <a:lvl5pPr>
              <a:defRPr sz="1778">
                <a:solidFill>
                  <a:schemeClr val="tx2"/>
                </a:solidFill>
              </a:defRPr>
            </a:lvl5pPr>
          </a:lstStyle>
          <a:p>
            <a:pPr lvl="0"/>
            <a:r>
              <a:rPr lang="nb-NO" dirty="0"/>
              <a:t>Valgfri Liten overskrift / stikktittel</a:t>
            </a:r>
          </a:p>
        </p:txBody>
      </p:sp>
      <p:pic>
        <p:nvPicPr>
          <p:cNvPr id="3" name="Grafikk 2">
            <a:extLst>
              <a:ext uri="{FF2B5EF4-FFF2-40B4-BE49-F238E27FC236}">
                <a16:creationId xmlns:a16="http://schemas.microsoft.com/office/drawing/2014/main" id="{527CE1EC-F69A-24F5-606E-DF354A827A3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58797" y="11133999"/>
            <a:ext cx="5973245" cy="927694"/>
          </a:xfrm>
          <a:prstGeom prst="rect">
            <a:avLst/>
          </a:prstGeom>
        </p:spPr>
      </p:pic>
    </p:spTree>
    <p:extLst>
      <p:ext uri="{BB962C8B-B14F-4D97-AF65-F5344CB8AC3E}">
        <p14:creationId xmlns:p14="http://schemas.microsoft.com/office/powerpoint/2010/main" val="10284851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AKTA blå">
    <p:bg>
      <p:bgPr>
        <a:solidFill>
          <a:schemeClr val="accent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E3ACD792-686C-D697-F252-034385A3AA4D}"/>
              </a:ext>
            </a:extLst>
          </p:cNvPr>
          <p:cNvSpPr/>
          <p:nvPr userDrawn="1"/>
        </p:nvSpPr>
        <p:spPr>
          <a:xfrm>
            <a:off x="1041190" y="10986692"/>
            <a:ext cx="5973245" cy="9276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779"/>
          </a:p>
        </p:txBody>
      </p:sp>
      <p:sp>
        <p:nvSpPr>
          <p:cNvPr id="5" name="Rektangel 4"/>
          <p:cNvSpPr/>
          <p:nvPr userDrawn="1"/>
        </p:nvSpPr>
        <p:spPr>
          <a:xfrm>
            <a:off x="1490318" y="2286298"/>
            <a:ext cx="6012067" cy="6909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15" name="Rektangel 14"/>
          <p:cNvSpPr/>
          <p:nvPr userDrawn="1"/>
        </p:nvSpPr>
        <p:spPr>
          <a:xfrm>
            <a:off x="7832625" y="2286298"/>
            <a:ext cx="6012067" cy="690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16" name="Rektangel 15"/>
          <p:cNvSpPr/>
          <p:nvPr userDrawn="1"/>
        </p:nvSpPr>
        <p:spPr>
          <a:xfrm>
            <a:off x="14174930" y="2286298"/>
            <a:ext cx="6012067" cy="69097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401"/>
          </a:p>
        </p:txBody>
      </p:sp>
      <p:sp>
        <p:nvSpPr>
          <p:cNvPr id="9" name="Plassholder for innhold 8"/>
          <p:cNvSpPr>
            <a:spLocks noGrp="1"/>
          </p:cNvSpPr>
          <p:nvPr>
            <p:ph sz="quarter" idx="13"/>
          </p:nvPr>
        </p:nvSpPr>
        <p:spPr>
          <a:xfrm>
            <a:off x="1812091" y="2641946"/>
            <a:ext cx="5368522" cy="623227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17" name="Plassholder for innhold 8"/>
          <p:cNvSpPr>
            <a:spLocks noGrp="1"/>
          </p:cNvSpPr>
          <p:nvPr>
            <p:ph sz="quarter" idx="14"/>
          </p:nvPr>
        </p:nvSpPr>
        <p:spPr>
          <a:xfrm>
            <a:off x="8095122" y="2641946"/>
            <a:ext cx="5436264" cy="623227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18" name="Plassholder for innhold 8"/>
          <p:cNvSpPr>
            <a:spLocks noGrp="1"/>
          </p:cNvSpPr>
          <p:nvPr>
            <p:ph sz="quarter" idx="15"/>
          </p:nvPr>
        </p:nvSpPr>
        <p:spPr>
          <a:xfrm>
            <a:off x="14496703" y="2641946"/>
            <a:ext cx="5419328" cy="623227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p:txBody>
      </p:sp>
      <p:pic>
        <p:nvPicPr>
          <p:cNvPr id="2" name="Grafikk 1">
            <a:extLst>
              <a:ext uri="{FF2B5EF4-FFF2-40B4-BE49-F238E27FC236}">
                <a16:creationId xmlns:a16="http://schemas.microsoft.com/office/drawing/2014/main" id="{25AD52FD-D07A-A71F-1AEC-1689210134F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58797" y="11133999"/>
            <a:ext cx="5973245" cy="927694"/>
          </a:xfrm>
          <a:prstGeom prst="rect">
            <a:avLst/>
          </a:prstGeom>
        </p:spPr>
      </p:pic>
    </p:spTree>
    <p:extLst>
      <p:ext uri="{BB962C8B-B14F-4D97-AF65-F5344CB8AC3E}">
        <p14:creationId xmlns:p14="http://schemas.microsoft.com/office/powerpoint/2010/main" val="4137826335"/>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7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96.xml"/><Relationship Id="rId21" Type="http://schemas.openxmlformats.org/officeDocument/2006/relationships/slideLayout" Target="../slideLayouts/slideLayout91.xml"/><Relationship Id="rId42" Type="http://schemas.openxmlformats.org/officeDocument/2006/relationships/slideLayout" Target="../slideLayouts/slideLayout112.xml"/><Relationship Id="rId47" Type="http://schemas.openxmlformats.org/officeDocument/2006/relationships/slideLayout" Target="../slideLayouts/slideLayout117.xml"/><Relationship Id="rId63" Type="http://schemas.openxmlformats.org/officeDocument/2006/relationships/slideLayout" Target="../slideLayouts/slideLayout133.xml"/><Relationship Id="rId68" Type="http://schemas.openxmlformats.org/officeDocument/2006/relationships/slideLayout" Target="../slideLayouts/slideLayout138.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9" Type="http://schemas.openxmlformats.org/officeDocument/2006/relationships/slideLayout" Target="../slideLayouts/slideLayout99.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32" Type="http://schemas.openxmlformats.org/officeDocument/2006/relationships/slideLayout" Target="../slideLayouts/slideLayout102.xml"/><Relationship Id="rId37" Type="http://schemas.openxmlformats.org/officeDocument/2006/relationships/slideLayout" Target="../slideLayouts/slideLayout107.xml"/><Relationship Id="rId40" Type="http://schemas.openxmlformats.org/officeDocument/2006/relationships/slideLayout" Target="../slideLayouts/slideLayout110.xml"/><Relationship Id="rId45" Type="http://schemas.openxmlformats.org/officeDocument/2006/relationships/slideLayout" Target="../slideLayouts/slideLayout115.xml"/><Relationship Id="rId53" Type="http://schemas.openxmlformats.org/officeDocument/2006/relationships/slideLayout" Target="../slideLayouts/slideLayout123.xml"/><Relationship Id="rId58" Type="http://schemas.openxmlformats.org/officeDocument/2006/relationships/slideLayout" Target="../slideLayouts/slideLayout128.xml"/><Relationship Id="rId66" Type="http://schemas.openxmlformats.org/officeDocument/2006/relationships/slideLayout" Target="../slideLayouts/slideLayout136.xml"/><Relationship Id="rId5" Type="http://schemas.openxmlformats.org/officeDocument/2006/relationships/slideLayout" Target="../slideLayouts/slideLayout75.xml"/><Relationship Id="rId61" Type="http://schemas.openxmlformats.org/officeDocument/2006/relationships/slideLayout" Target="../slideLayouts/slideLayout131.xml"/><Relationship Id="rId19" Type="http://schemas.openxmlformats.org/officeDocument/2006/relationships/slideLayout" Target="../slideLayouts/slideLayout8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slideLayout" Target="../slideLayouts/slideLayout100.xml"/><Relationship Id="rId35" Type="http://schemas.openxmlformats.org/officeDocument/2006/relationships/slideLayout" Target="../slideLayouts/slideLayout105.xml"/><Relationship Id="rId43" Type="http://schemas.openxmlformats.org/officeDocument/2006/relationships/slideLayout" Target="../slideLayouts/slideLayout113.xml"/><Relationship Id="rId48" Type="http://schemas.openxmlformats.org/officeDocument/2006/relationships/slideLayout" Target="../slideLayouts/slideLayout118.xml"/><Relationship Id="rId56" Type="http://schemas.openxmlformats.org/officeDocument/2006/relationships/slideLayout" Target="../slideLayouts/slideLayout126.xml"/><Relationship Id="rId64" Type="http://schemas.openxmlformats.org/officeDocument/2006/relationships/slideLayout" Target="../slideLayouts/slideLayout134.xml"/><Relationship Id="rId69" Type="http://schemas.openxmlformats.org/officeDocument/2006/relationships/slideLayout" Target="../slideLayouts/slideLayout139.xml"/><Relationship Id="rId8" Type="http://schemas.openxmlformats.org/officeDocument/2006/relationships/slideLayout" Target="../slideLayouts/slideLayout78.xml"/><Relationship Id="rId51" Type="http://schemas.openxmlformats.org/officeDocument/2006/relationships/slideLayout" Target="../slideLayouts/slideLayout121.xml"/><Relationship Id="rId72" Type="http://schemas.openxmlformats.org/officeDocument/2006/relationships/image" Target="../media/image1.png"/><Relationship Id="rId3" Type="http://schemas.openxmlformats.org/officeDocument/2006/relationships/slideLayout" Target="../slideLayouts/slideLayout73.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33" Type="http://schemas.openxmlformats.org/officeDocument/2006/relationships/slideLayout" Target="../slideLayouts/slideLayout103.xml"/><Relationship Id="rId38" Type="http://schemas.openxmlformats.org/officeDocument/2006/relationships/slideLayout" Target="../slideLayouts/slideLayout108.xml"/><Relationship Id="rId46" Type="http://schemas.openxmlformats.org/officeDocument/2006/relationships/slideLayout" Target="../slideLayouts/slideLayout116.xml"/><Relationship Id="rId59" Type="http://schemas.openxmlformats.org/officeDocument/2006/relationships/slideLayout" Target="../slideLayouts/slideLayout129.xml"/><Relationship Id="rId67" Type="http://schemas.openxmlformats.org/officeDocument/2006/relationships/slideLayout" Target="../slideLayouts/slideLayout137.xml"/><Relationship Id="rId20" Type="http://schemas.openxmlformats.org/officeDocument/2006/relationships/slideLayout" Target="../slideLayouts/slideLayout90.xml"/><Relationship Id="rId41" Type="http://schemas.openxmlformats.org/officeDocument/2006/relationships/slideLayout" Target="../slideLayouts/slideLayout111.xml"/><Relationship Id="rId54" Type="http://schemas.openxmlformats.org/officeDocument/2006/relationships/slideLayout" Target="../slideLayouts/slideLayout124.xml"/><Relationship Id="rId62" Type="http://schemas.openxmlformats.org/officeDocument/2006/relationships/slideLayout" Target="../slideLayouts/slideLayout132.xml"/><Relationship Id="rId70" Type="http://schemas.openxmlformats.org/officeDocument/2006/relationships/slideLayout" Target="../slideLayouts/slideLayout140.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36" Type="http://schemas.openxmlformats.org/officeDocument/2006/relationships/slideLayout" Target="../slideLayouts/slideLayout106.xml"/><Relationship Id="rId49" Type="http://schemas.openxmlformats.org/officeDocument/2006/relationships/slideLayout" Target="../slideLayouts/slideLayout119.xml"/><Relationship Id="rId57" Type="http://schemas.openxmlformats.org/officeDocument/2006/relationships/slideLayout" Target="../slideLayouts/slideLayout127.xml"/><Relationship Id="rId10" Type="http://schemas.openxmlformats.org/officeDocument/2006/relationships/slideLayout" Target="../slideLayouts/slideLayout80.xml"/><Relationship Id="rId31" Type="http://schemas.openxmlformats.org/officeDocument/2006/relationships/slideLayout" Target="../slideLayouts/slideLayout101.xml"/><Relationship Id="rId44" Type="http://schemas.openxmlformats.org/officeDocument/2006/relationships/slideLayout" Target="../slideLayouts/slideLayout114.xml"/><Relationship Id="rId52" Type="http://schemas.openxmlformats.org/officeDocument/2006/relationships/slideLayout" Target="../slideLayouts/slideLayout122.xml"/><Relationship Id="rId60" Type="http://schemas.openxmlformats.org/officeDocument/2006/relationships/slideLayout" Target="../slideLayouts/slideLayout130.xml"/><Relationship Id="rId65" Type="http://schemas.openxmlformats.org/officeDocument/2006/relationships/slideLayout" Target="../slideLayouts/slideLayout135.xml"/><Relationship Id="rId73" Type="http://schemas.openxmlformats.org/officeDocument/2006/relationships/image" Target="../media/image2.svg"/><Relationship Id="rId4" Type="http://schemas.openxmlformats.org/officeDocument/2006/relationships/slideLayout" Target="../slideLayouts/slideLayout74.xml"/><Relationship Id="rId9" Type="http://schemas.openxmlformats.org/officeDocument/2006/relationships/slideLayout" Target="../slideLayouts/slideLayout79.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39" Type="http://schemas.openxmlformats.org/officeDocument/2006/relationships/slideLayout" Target="../slideLayouts/slideLayout109.xml"/><Relationship Id="rId34" Type="http://schemas.openxmlformats.org/officeDocument/2006/relationships/slideLayout" Target="../slideLayouts/slideLayout104.xml"/><Relationship Id="rId50" Type="http://schemas.openxmlformats.org/officeDocument/2006/relationships/slideLayout" Target="../slideLayouts/slideLayout120.xml"/><Relationship Id="rId55" Type="http://schemas.openxmlformats.org/officeDocument/2006/relationships/slideLayout" Target="../slideLayouts/slideLayout125.xml"/><Relationship Id="rId7" Type="http://schemas.openxmlformats.org/officeDocument/2006/relationships/slideLayout" Target="../slideLayouts/slideLayout77.xml"/><Relationship Id="rId7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90316" y="649199"/>
            <a:ext cx="18696682" cy="2356863"/>
          </a:xfrm>
          <a:prstGeom prst="rect">
            <a:avLst/>
          </a:prstGeom>
        </p:spPr>
        <p:txBody>
          <a:bodyPr vert="horz" lIns="0" tIns="45720" rIns="91440" bIns="45720" rtlCol="0" anchor="ctr">
            <a:normAutofit/>
          </a:bodyPr>
          <a:lstStyle/>
          <a:p>
            <a:r>
              <a:rPr lang="nb-NO"/>
              <a:t>Klikk for å redigere tittelstil</a:t>
            </a:r>
            <a:endParaRPr lang="en-US"/>
          </a:p>
        </p:txBody>
      </p:sp>
      <p:sp>
        <p:nvSpPr>
          <p:cNvPr id="3" name="Text Placeholder 2"/>
          <p:cNvSpPr>
            <a:spLocks noGrp="1"/>
          </p:cNvSpPr>
          <p:nvPr>
            <p:ph type="body" idx="1"/>
          </p:nvPr>
        </p:nvSpPr>
        <p:spPr>
          <a:xfrm>
            <a:off x="1490316" y="3245978"/>
            <a:ext cx="18696682" cy="7736720"/>
          </a:xfrm>
          <a:prstGeom prst="rect">
            <a:avLst/>
          </a:prstGeom>
        </p:spPr>
        <p:txBody>
          <a:bodyPr vert="horz" lIns="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p:txBody>
      </p:sp>
      <p:sp>
        <p:nvSpPr>
          <p:cNvPr id="8" name="Plassholder for lysbildenummer 5">
            <a:extLst>
              <a:ext uri="{FF2B5EF4-FFF2-40B4-BE49-F238E27FC236}">
                <a16:creationId xmlns:a16="http://schemas.microsoft.com/office/drawing/2014/main" id="{13A3F733-C1CD-4C3F-A7DB-003716B6B59E}"/>
              </a:ext>
            </a:extLst>
          </p:cNvPr>
          <p:cNvSpPr txBox="1">
            <a:spLocks/>
          </p:cNvSpPr>
          <p:nvPr userDrawn="1"/>
        </p:nvSpPr>
        <p:spPr>
          <a:xfrm>
            <a:off x="18479537" y="11583463"/>
            <a:ext cx="1707464" cy="246253"/>
          </a:xfrm>
          <a:prstGeom prst="rect">
            <a:avLst/>
          </a:prstGeom>
        </p:spPr>
        <p:txBody>
          <a:bodyPr vert="horz" lIns="162580" tIns="81290" rIns="0" bIns="8129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D1923CB-D420-4BD2-B808-6D4A26C4CDDC}" type="slidenum">
              <a:rPr lang="nb-NO" sz="1422" smtClean="0">
                <a:solidFill>
                  <a:schemeClr val="tx2"/>
                </a:solidFill>
              </a:rPr>
              <a:pPr/>
              <a:t>‹#›</a:t>
            </a:fld>
            <a:endParaRPr lang="nb-NO" sz="1778">
              <a:solidFill>
                <a:schemeClr val="tx2"/>
              </a:solidFill>
            </a:endParaRPr>
          </a:p>
        </p:txBody>
      </p:sp>
      <p:pic>
        <p:nvPicPr>
          <p:cNvPr id="7" name="Grafikk 6">
            <a:extLst>
              <a:ext uri="{FF2B5EF4-FFF2-40B4-BE49-F238E27FC236}">
                <a16:creationId xmlns:a16="http://schemas.microsoft.com/office/drawing/2014/main" id="{1B2CAB25-43C9-C31D-CF75-14CB8C65A96E}"/>
              </a:ext>
            </a:extLst>
          </p:cNvPr>
          <p:cNvPicPr>
            <a:picLocks noChangeAspect="1"/>
          </p:cNvPicPr>
          <p:nvPr userDrawn="1"/>
        </p:nvPicPr>
        <p:blipFill>
          <a:blip r:embed="rId72" cstate="print">
            <a:extLst>
              <a:ext uri="{28A0092B-C50C-407E-A947-70E740481C1C}">
                <a14:useLocalDpi xmlns:a14="http://schemas.microsoft.com/office/drawing/2010/main"/>
              </a:ext>
              <a:ext uri="{96DAC541-7B7A-43D3-8B79-37D633B846F1}">
                <asvg:svgBlip xmlns:asvg="http://schemas.microsoft.com/office/drawing/2016/SVG/main" r:embed="rId73"/>
              </a:ext>
            </a:extLst>
          </a:blip>
          <a:stretch>
            <a:fillRect/>
          </a:stretch>
        </p:blipFill>
        <p:spPr>
          <a:xfrm>
            <a:off x="1158797" y="11134000"/>
            <a:ext cx="5973245" cy="927696"/>
          </a:xfrm>
          <a:prstGeom prst="rect">
            <a:avLst/>
          </a:prstGeom>
        </p:spPr>
      </p:pic>
    </p:spTree>
    <p:extLst>
      <p:ext uri="{BB962C8B-B14F-4D97-AF65-F5344CB8AC3E}">
        <p14:creationId xmlns:p14="http://schemas.microsoft.com/office/powerpoint/2010/main" val="152094088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 id="2147483703" r:id="rId30"/>
    <p:sldLayoutId id="2147483704" r:id="rId31"/>
    <p:sldLayoutId id="2147483705" r:id="rId32"/>
    <p:sldLayoutId id="2147483706" r:id="rId33"/>
    <p:sldLayoutId id="2147483707" r:id="rId34"/>
    <p:sldLayoutId id="2147483708" r:id="rId35"/>
    <p:sldLayoutId id="2147483709" r:id="rId36"/>
    <p:sldLayoutId id="2147483710" r:id="rId37"/>
    <p:sldLayoutId id="2147483711" r:id="rId38"/>
    <p:sldLayoutId id="2147483712" r:id="rId39"/>
    <p:sldLayoutId id="2147483713" r:id="rId40"/>
    <p:sldLayoutId id="2147483714" r:id="rId41"/>
    <p:sldLayoutId id="2147483715" r:id="rId42"/>
    <p:sldLayoutId id="2147483716" r:id="rId43"/>
    <p:sldLayoutId id="2147483717" r:id="rId44"/>
    <p:sldLayoutId id="2147483718" r:id="rId45"/>
    <p:sldLayoutId id="2147483719" r:id="rId46"/>
    <p:sldLayoutId id="2147483720" r:id="rId47"/>
    <p:sldLayoutId id="2147483721" r:id="rId48"/>
    <p:sldLayoutId id="2147483722" r:id="rId49"/>
    <p:sldLayoutId id="2147483723" r:id="rId50"/>
    <p:sldLayoutId id="2147483724" r:id="rId51"/>
    <p:sldLayoutId id="2147483725" r:id="rId52"/>
    <p:sldLayoutId id="2147483726" r:id="rId53"/>
    <p:sldLayoutId id="2147483727" r:id="rId54"/>
    <p:sldLayoutId id="2147483728" r:id="rId55"/>
    <p:sldLayoutId id="2147483729" r:id="rId56"/>
    <p:sldLayoutId id="2147483730" r:id="rId57"/>
    <p:sldLayoutId id="2147483731" r:id="rId58"/>
    <p:sldLayoutId id="2147483732" r:id="rId59"/>
    <p:sldLayoutId id="2147483733" r:id="rId60"/>
    <p:sldLayoutId id="2147483734" r:id="rId61"/>
    <p:sldLayoutId id="2147483735" r:id="rId62"/>
    <p:sldLayoutId id="2147483736" r:id="rId63"/>
    <p:sldLayoutId id="2147483737" r:id="rId64"/>
    <p:sldLayoutId id="2147483738" r:id="rId65"/>
    <p:sldLayoutId id="2147483739" r:id="rId66"/>
    <p:sldLayoutId id="2147483740" r:id="rId67"/>
    <p:sldLayoutId id="2147483741" r:id="rId68"/>
    <p:sldLayoutId id="2147483742" r:id="rId69"/>
    <p:sldLayoutId id="2147483814" r:id="rId70"/>
  </p:sldLayoutIdLst>
  <p:txStyles>
    <p:titleStyle>
      <a:lvl1pPr algn="l" defTabSz="1625803" rtl="0" eaLnBrk="1" latinLnBrk="0" hangingPunct="1">
        <a:lnSpc>
          <a:spcPct val="90000"/>
        </a:lnSpc>
        <a:spcBef>
          <a:spcPct val="0"/>
        </a:spcBef>
        <a:buNone/>
        <a:defRPr sz="7112" b="1" kern="1200">
          <a:solidFill>
            <a:schemeClr val="tx1"/>
          </a:solidFill>
          <a:latin typeface="+mj-lt"/>
          <a:ea typeface="+mj-ea"/>
          <a:cs typeface="Arial" panose="020B0604020202020204" pitchFamily="34" charset="0"/>
        </a:defRPr>
      </a:lvl1pPr>
    </p:titleStyle>
    <p:bodyStyle>
      <a:lvl1pPr marL="406451" indent="-406451" algn="l" defTabSz="1625803" rtl="0" eaLnBrk="1" latinLnBrk="0" hangingPunct="1">
        <a:lnSpc>
          <a:spcPct val="100000"/>
        </a:lnSpc>
        <a:spcBef>
          <a:spcPts val="2134"/>
        </a:spcBef>
        <a:spcAft>
          <a:spcPts val="0"/>
        </a:spcAft>
        <a:buFont typeface="Arial" panose="020B0604020202020204" pitchFamily="34" charset="0"/>
        <a:buChar char="•"/>
        <a:defRPr sz="4978" kern="1200">
          <a:solidFill>
            <a:schemeClr val="tx1"/>
          </a:solidFill>
          <a:latin typeface="+mn-lt"/>
          <a:ea typeface="+mn-ea"/>
          <a:cs typeface="+mn-cs"/>
        </a:defRPr>
      </a:lvl1pPr>
      <a:lvl2pPr marL="1219352" indent="-406451" algn="l" defTabSz="1625803" rtl="0" eaLnBrk="1" latinLnBrk="0" hangingPunct="1">
        <a:lnSpc>
          <a:spcPct val="100000"/>
        </a:lnSpc>
        <a:spcBef>
          <a:spcPts val="2134"/>
        </a:spcBef>
        <a:spcAft>
          <a:spcPts val="0"/>
        </a:spcAft>
        <a:buFont typeface="Arial" panose="020B0604020202020204" pitchFamily="34" charset="0"/>
        <a:buChar char="•"/>
        <a:defRPr sz="4267" kern="1200">
          <a:solidFill>
            <a:schemeClr val="tx1"/>
          </a:solidFill>
          <a:latin typeface="+mn-lt"/>
          <a:ea typeface="+mn-ea"/>
          <a:cs typeface="+mn-cs"/>
        </a:defRPr>
      </a:lvl2pPr>
      <a:lvl3pPr marL="2032254" indent="-406451" algn="l" defTabSz="1625803" rtl="0" eaLnBrk="1" latinLnBrk="0" hangingPunct="1">
        <a:lnSpc>
          <a:spcPct val="100000"/>
        </a:lnSpc>
        <a:spcBef>
          <a:spcPts val="2134"/>
        </a:spcBef>
        <a:spcAft>
          <a:spcPts val="0"/>
        </a:spcAft>
        <a:buFont typeface="Arial" panose="020B0604020202020204" pitchFamily="34" charset="0"/>
        <a:buChar char="•"/>
        <a:defRPr sz="3556" kern="1200">
          <a:solidFill>
            <a:schemeClr val="tx1"/>
          </a:solidFill>
          <a:latin typeface="+mn-lt"/>
          <a:ea typeface="+mn-ea"/>
          <a:cs typeface="+mn-cs"/>
        </a:defRPr>
      </a:lvl3pPr>
      <a:lvl4pPr marL="2845156" indent="-406451" algn="l" defTabSz="1625803" rtl="0" eaLnBrk="1" latinLnBrk="0" hangingPunct="1">
        <a:lnSpc>
          <a:spcPct val="100000"/>
        </a:lnSpc>
        <a:spcBef>
          <a:spcPts val="2134"/>
        </a:spcBef>
        <a:spcAft>
          <a:spcPts val="0"/>
        </a:spcAft>
        <a:buFont typeface="Arial" panose="020B0604020202020204" pitchFamily="34" charset="0"/>
        <a:buChar char="•"/>
        <a:defRPr sz="3200" kern="1200">
          <a:solidFill>
            <a:schemeClr val="tx1"/>
          </a:solidFill>
          <a:latin typeface="+mn-lt"/>
          <a:ea typeface="+mn-ea"/>
          <a:cs typeface="+mn-cs"/>
        </a:defRPr>
      </a:lvl4pPr>
      <a:lvl5pPr marL="3658057" indent="-406451" algn="l" defTabSz="1625803"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5pPr>
      <a:lvl6pPr marL="4470959" indent="-406451" algn="l" defTabSz="1625803"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6pPr>
      <a:lvl7pPr marL="5283860" indent="-406451" algn="l" defTabSz="1625803"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7pPr>
      <a:lvl8pPr marL="6096762" indent="-406451" algn="l" defTabSz="1625803"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8pPr>
      <a:lvl9pPr marL="6909664" indent="-406451" algn="l" defTabSz="1625803"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9pPr>
    </p:bodyStyle>
    <p:otherStyle>
      <a:defPPr>
        <a:defRPr lang="en-US"/>
      </a:defPPr>
      <a:lvl1pPr marL="0" algn="l" defTabSz="1625803" rtl="0" eaLnBrk="1" latinLnBrk="0" hangingPunct="1">
        <a:defRPr sz="3200" kern="1200">
          <a:solidFill>
            <a:schemeClr val="tx1"/>
          </a:solidFill>
          <a:latin typeface="+mn-lt"/>
          <a:ea typeface="+mn-ea"/>
          <a:cs typeface="+mn-cs"/>
        </a:defRPr>
      </a:lvl1pPr>
      <a:lvl2pPr marL="812902" algn="l" defTabSz="1625803" rtl="0" eaLnBrk="1" latinLnBrk="0" hangingPunct="1">
        <a:defRPr sz="3200" kern="1200">
          <a:solidFill>
            <a:schemeClr val="tx1"/>
          </a:solidFill>
          <a:latin typeface="+mn-lt"/>
          <a:ea typeface="+mn-ea"/>
          <a:cs typeface="+mn-cs"/>
        </a:defRPr>
      </a:lvl2pPr>
      <a:lvl3pPr marL="1625803" algn="l" defTabSz="1625803" rtl="0" eaLnBrk="1" latinLnBrk="0" hangingPunct="1">
        <a:defRPr sz="3200" kern="1200">
          <a:solidFill>
            <a:schemeClr val="tx1"/>
          </a:solidFill>
          <a:latin typeface="+mn-lt"/>
          <a:ea typeface="+mn-ea"/>
          <a:cs typeface="+mn-cs"/>
        </a:defRPr>
      </a:lvl3pPr>
      <a:lvl4pPr marL="2438705" algn="l" defTabSz="1625803" rtl="0" eaLnBrk="1" latinLnBrk="0" hangingPunct="1">
        <a:defRPr sz="3200" kern="1200">
          <a:solidFill>
            <a:schemeClr val="tx1"/>
          </a:solidFill>
          <a:latin typeface="+mn-lt"/>
          <a:ea typeface="+mn-ea"/>
          <a:cs typeface="+mn-cs"/>
        </a:defRPr>
      </a:lvl4pPr>
      <a:lvl5pPr marL="3251606" algn="l" defTabSz="1625803" rtl="0" eaLnBrk="1" latinLnBrk="0" hangingPunct="1">
        <a:defRPr sz="3200" kern="1200">
          <a:solidFill>
            <a:schemeClr val="tx1"/>
          </a:solidFill>
          <a:latin typeface="+mn-lt"/>
          <a:ea typeface="+mn-ea"/>
          <a:cs typeface="+mn-cs"/>
        </a:defRPr>
      </a:lvl5pPr>
      <a:lvl6pPr marL="4064508" algn="l" defTabSz="1625803" rtl="0" eaLnBrk="1" latinLnBrk="0" hangingPunct="1">
        <a:defRPr sz="3200" kern="1200">
          <a:solidFill>
            <a:schemeClr val="tx1"/>
          </a:solidFill>
          <a:latin typeface="+mn-lt"/>
          <a:ea typeface="+mn-ea"/>
          <a:cs typeface="+mn-cs"/>
        </a:defRPr>
      </a:lvl6pPr>
      <a:lvl7pPr marL="4877410" algn="l" defTabSz="1625803" rtl="0" eaLnBrk="1" latinLnBrk="0" hangingPunct="1">
        <a:defRPr sz="3200" kern="1200">
          <a:solidFill>
            <a:schemeClr val="tx1"/>
          </a:solidFill>
          <a:latin typeface="+mn-lt"/>
          <a:ea typeface="+mn-ea"/>
          <a:cs typeface="+mn-cs"/>
        </a:defRPr>
      </a:lvl7pPr>
      <a:lvl8pPr marL="5690311" algn="l" defTabSz="1625803" rtl="0" eaLnBrk="1" latinLnBrk="0" hangingPunct="1">
        <a:defRPr sz="3200" kern="1200">
          <a:solidFill>
            <a:schemeClr val="tx1"/>
          </a:solidFill>
          <a:latin typeface="+mn-lt"/>
          <a:ea typeface="+mn-ea"/>
          <a:cs typeface="+mn-cs"/>
        </a:defRPr>
      </a:lvl8pPr>
      <a:lvl9pPr marL="6503213" algn="l" defTabSz="1625803" rtl="0" eaLnBrk="1" latinLnBrk="0" hangingPunct="1">
        <a:defRPr sz="3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90316" y="649199"/>
            <a:ext cx="18696682" cy="2356863"/>
          </a:xfrm>
          <a:prstGeom prst="rect">
            <a:avLst/>
          </a:prstGeom>
        </p:spPr>
        <p:txBody>
          <a:bodyPr vert="horz" lIns="0" tIns="45720" rIns="91440" bIns="45720" rtlCol="0" anchor="ctr">
            <a:normAutofit/>
          </a:bodyPr>
          <a:lstStyle/>
          <a:p>
            <a:r>
              <a:rPr lang="nb-NO"/>
              <a:t>Klikk for å redigere tittelstil</a:t>
            </a:r>
            <a:endParaRPr lang="en-US"/>
          </a:p>
        </p:txBody>
      </p:sp>
      <p:sp>
        <p:nvSpPr>
          <p:cNvPr id="3" name="Text Placeholder 2"/>
          <p:cNvSpPr>
            <a:spLocks noGrp="1"/>
          </p:cNvSpPr>
          <p:nvPr>
            <p:ph type="body" idx="1"/>
          </p:nvPr>
        </p:nvSpPr>
        <p:spPr>
          <a:xfrm>
            <a:off x="1490316" y="3245978"/>
            <a:ext cx="18696682" cy="7736720"/>
          </a:xfrm>
          <a:prstGeom prst="rect">
            <a:avLst/>
          </a:prstGeom>
        </p:spPr>
        <p:txBody>
          <a:bodyPr vert="horz" lIns="0" tIns="45720" rIns="91440" bIns="4572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p:txBody>
      </p:sp>
      <p:sp>
        <p:nvSpPr>
          <p:cNvPr id="8" name="Plassholder for lysbildenummer 5">
            <a:extLst>
              <a:ext uri="{FF2B5EF4-FFF2-40B4-BE49-F238E27FC236}">
                <a16:creationId xmlns:a16="http://schemas.microsoft.com/office/drawing/2014/main" id="{13A3F733-C1CD-4C3F-A7DB-003716B6B59E}"/>
              </a:ext>
            </a:extLst>
          </p:cNvPr>
          <p:cNvSpPr txBox="1">
            <a:spLocks/>
          </p:cNvSpPr>
          <p:nvPr userDrawn="1"/>
        </p:nvSpPr>
        <p:spPr>
          <a:xfrm>
            <a:off x="18479537" y="11583463"/>
            <a:ext cx="1707464" cy="246253"/>
          </a:xfrm>
          <a:prstGeom prst="rect">
            <a:avLst/>
          </a:prstGeom>
        </p:spPr>
        <p:txBody>
          <a:bodyPr vert="horz" lIns="162580" tIns="81290" rIns="0" bIns="8129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D1923CB-D420-4BD2-B808-6D4A26C4CDDC}" type="slidenum">
              <a:rPr lang="nb-NO" sz="1422" smtClean="0">
                <a:solidFill>
                  <a:schemeClr val="tx2"/>
                </a:solidFill>
              </a:rPr>
              <a:pPr/>
              <a:t>‹#›</a:t>
            </a:fld>
            <a:endParaRPr lang="nb-NO" sz="1778" dirty="0">
              <a:solidFill>
                <a:schemeClr val="tx2"/>
              </a:solidFill>
            </a:endParaRPr>
          </a:p>
        </p:txBody>
      </p:sp>
      <p:pic>
        <p:nvPicPr>
          <p:cNvPr id="7" name="Grafikk 6">
            <a:extLst>
              <a:ext uri="{FF2B5EF4-FFF2-40B4-BE49-F238E27FC236}">
                <a16:creationId xmlns:a16="http://schemas.microsoft.com/office/drawing/2014/main" id="{1B2CAB25-43C9-C31D-CF75-14CB8C65A96E}"/>
              </a:ext>
            </a:extLst>
          </p:cNvPr>
          <p:cNvPicPr>
            <a:picLocks noChangeAspect="1"/>
          </p:cNvPicPr>
          <p:nvPr userDrawn="1"/>
        </p:nvPicPr>
        <p:blipFill>
          <a:blip r:embed="rId72" cstate="print">
            <a:extLst>
              <a:ext uri="{28A0092B-C50C-407E-A947-70E740481C1C}">
                <a14:useLocalDpi xmlns:a14="http://schemas.microsoft.com/office/drawing/2010/main" val="0"/>
              </a:ext>
              <a:ext uri="{96DAC541-7B7A-43D3-8B79-37D633B846F1}">
                <asvg:svgBlip xmlns:asvg="http://schemas.microsoft.com/office/drawing/2016/SVG/main" r:embed="rId73"/>
              </a:ext>
            </a:extLst>
          </a:blip>
          <a:stretch>
            <a:fillRect/>
          </a:stretch>
        </p:blipFill>
        <p:spPr>
          <a:xfrm>
            <a:off x="1158797" y="11134000"/>
            <a:ext cx="5973245" cy="927696"/>
          </a:xfrm>
          <a:prstGeom prst="rect">
            <a:avLst/>
          </a:prstGeom>
        </p:spPr>
      </p:pic>
    </p:spTree>
    <p:extLst>
      <p:ext uri="{BB962C8B-B14F-4D97-AF65-F5344CB8AC3E}">
        <p14:creationId xmlns:p14="http://schemas.microsoft.com/office/powerpoint/2010/main" val="348024175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3" r:id="rId20"/>
    <p:sldLayoutId id="2147483764" r:id="rId21"/>
    <p:sldLayoutId id="2147483765" r:id="rId22"/>
    <p:sldLayoutId id="2147483766" r:id="rId23"/>
    <p:sldLayoutId id="2147483767" r:id="rId24"/>
    <p:sldLayoutId id="2147483768" r:id="rId25"/>
    <p:sldLayoutId id="2147483769" r:id="rId26"/>
    <p:sldLayoutId id="2147483770" r:id="rId27"/>
    <p:sldLayoutId id="2147483771" r:id="rId28"/>
    <p:sldLayoutId id="2147483772" r:id="rId29"/>
    <p:sldLayoutId id="2147483773" r:id="rId30"/>
    <p:sldLayoutId id="2147483774" r:id="rId31"/>
    <p:sldLayoutId id="2147483775" r:id="rId32"/>
    <p:sldLayoutId id="2147483776" r:id="rId33"/>
    <p:sldLayoutId id="2147483777" r:id="rId34"/>
    <p:sldLayoutId id="2147483778" r:id="rId35"/>
    <p:sldLayoutId id="2147483779" r:id="rId36"/>
    <p:sldLayoutId id="2147483780" r:id="rId37"/>
    <p:sldLayoutId id="2147483781" r:id="rId38"/>
    <p:sldLayoutId id="2147483782" r:id="rId39"/>
    <p:sldLayoutId id="2147483783" r:id="rId40"/>
    <p:sldLayoutId id="2147483784" r:id="rId41"/>
    <p:sldLayoutId id="2147483785" r:id="rId42"/>
    <p:sldLayoutId id="2147483786" r:id="rId43"/>
    <p:sldLayoutId id="2147483787" r:id="rId44"/>
    <p:sldLayoutId id="2147483788" r:id="rId45"/>
    <p:sldLayoutId id="2147483789" r:id="rId46"/>
    <p:sldLayoutId id="2147483790" r:id="rId47"/>
    <p:sldLayoutId id="2147483791" r:id="rId48"/>
    <p:sldLayoutId id="2147483792" r:id="rId49"/>
    <p:sldLayoutId id="2147483793" r:id="rId50"/>
    <p:sldLayoutId id="2147483794" r:id="rId51"/>
    <p:sldLayoutId id="2147483795" r:id="rId52"/>
    <p:sldLayoutId id="2147483796" r:id="rId53"/>
    <p:sldLayoutId id="2147483797" r:id="rId54"/>
    <p:sldLayoutId id="2147483798" r:id="rId55"/>
    <p:sldLayoutId id="2147483799" r:id="rId56"/>
    <p:sldLayoutId id="2147483800" r:id="rId57"/>
    <p:sldLayoutId id="2147483801" r:id="rId58"/>
    <p:sldLayoutId id="2147483802" r:id="rId59"/>
    <p:sldLayoutId id="2147483803" r:id="rId60"/>
    <p:sldLayoutId id="2147483804" r:id="rId61"/>
    <p:sldLayoutId id="2147483805" r:id="rId62"/>
    <p:sldLayoutId id="2147483806" r:id="rId63"/>
    <p:sldLayoutId id="2147483807" r:id="rId64"/>
    <p:sldLayoutId id="2147483808" r:id="rId65"/>
    <p:sldLayoutId id="2147483809" r:id="rId66"/>
    <p:sldLayoutId id="2147483810" r:id="rId67"/>
    <p:sldLayoutId id="2147483811" r:id="rId68"/>
    <p:sldLayoutId id="2147483812" r:id="rId69"/>
    <p:sldLayoutId id="2147483813" r:id="rId70"/>
  </p:sldLayoutIdLst>
  <p:txStyles>
    <p:titleStyle>
      <a:lvl1pPr algn="l" defTabSz="1625803" rtl="0" eaLnBrk="1" latinLnBrk="0" hangingPunct="1">
        <a:lnSpc>
          <a:spcPct val="90000"/>
        </a:lnSpc>
        <a:spcBef>
          <a:spcPct val="0"/>
        </a:spcBef>
        <a:buNone/>
        <a:defRPr sz="7112" b="1" kern="1200">
          <a:solidFill>
            <a:schemeClr val="tx1"/>
          </a:solidFill>
          <a:latin typeface="+mj-lt"/>
          <a:ea typeface="+mj-ea"/>
          <a:cs typeface="Arial" panose="020B0604020202020204" pitchFamily="34" charset="0"/>
        </a:defRPr>
      </a:lvl1pPr>
    </p:titleStyle>
    <p:bodyStyle>
      <a:lvl1pPr marL="406451" indent="-406451" algn="l" defTabSz="1625803" rtl="0" eaLnBrk="1" latinLnBrk="0" hangingPunct="1">
        <a:lnSpc>
          <a:spcPct val="100000"/>
        </a:lnSpc>
        <a:spcBef>
          <a:spcPts val="2134"/>
        </a:spcBef>
        <a:spcAft>
          <a:spcPts val="0"/>
        </a:spcAft>
        <a:buFont typeface="Arial" panose="020B0604020202020204" pitchFamily="34" charset="0"/>
        <a:buChar char="•"/>
        <a:defRPr sz="4978" kern="1200">
          <a:solidFill>
            <a:schemeClr val="tx1"/>
          </a:solidFill>
          <a:latin typeface="+mn-lt"/>
          <a:ea typeface="+mn-ea"/>
          <a:cs typeface="+mn-cs"/>
        </a:defRPr>
      </a:lvl1pPr>
      <a:lvl2pPr marL="1219352" indent="-406451" algn="l" defTabSz="1625803" rtl="0" eaLnBrk="1" latinLnBrk="0" hangingPunct="1">
        <a:lnSpc>
          <a:spcPct val="100000"/>
        </a:lnSpc>
        <a:spcBef>
          <a:spcPts val="2134"/>
        </a:spcBef>
        <a:spcAft>
          <a:spcPts val="0"/>
        </a:spcAft>
        <a:buFont typeface="Arial" panose="020B0604020202020204" pitchFamily="34" charset="0"/>
        <a:buChar char="•"/>
        <a:defRPr sz="4267" kern="1200">
          <a:solidFill>
            <a:schemeClr val="tx1"/>
          </a:solidFill>
          <a:latin typeface="+mn-lt"/>
          <a:ea typeface="+mn-ea"/>
          <a:cs typeface="+mn-cs"/>
        </a:defRPr>
      </a:lvl2pPr>
      <a:lvl3pPr marL="2032254" indent="-406451" algn="l" defTabSz="1625803" rtl="0" eaLnBrk="1" latinLnBrk="0" hangingPunct="1">
        <a:lnSpc>
          <a:spcPct val="100000"/>
        </a:lnSpc>
        <a:spcBef>
          <a:spcPts val="2134"/>
        </a:spcBef>
        <a:spcAft>
          <a:spcPts val="0"/>
        </a:spcAft>
        <a:buFont typeface="Arial" panose="020B0604020202020204" pitchFamily="34" charset="0"/>
        <a:buChar char="•"/>
        <a:defRPr sz="3556" kern="1200">
          <a:solidFill>
            <a:schemeClr val="tx1"/>
          </a:solidFill>
          <a:latin typeface="+mn-lt"/>
          <a:ea typeface="+mn-ea"/>
          <a:cs typeface="+mn-cs"/>
        </a:defRPr>
      </a:lvl3pPr>
      <a:lvl4pPr marL="2845156" indent="-406451" algn="l" defTabSz="1625803" rtl="0" eaLnBrk="1" latinLnBrk="0" hangingPunct="1">
        <a:lnSpc>
          <a:spcPct val="100000"/>
        </a:lnSpc>
        <a:spcBef>
          <a:spcPts val="2134"/>
        </a:spcBef>
        <a:spcAft>
          <a:spcPts val="0"/>
        </a:spcAft>
        <a:buFont typeface="Arial" panose="020B0604020202020204" pitchFamily="34" charset="0"/>
        <a:buChar char="•"/>
        <a:defRPr sz="3200" kern="1200">
          <a:solidFill>
            <a:schemeClr val="tx1"/>
          </a:solidFill>
          <a:latin typeface="+mn-lt"/>
          <a:ea typeface="+mn-ea"/>
          <a:cs typeface="+mn-cs"/>
        </a:defRPr>
      </a:lvl4pPr>
      <a:lvl5pPr marL="3658057" indent="-406451" algn="l" defTabSz="1625803"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5pPr>
      <a:lvl6pPr marL="4470959" indent="-406451" algn="l" defTabSz="1625803"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6pPr>
      <a:lvl7pPr marL="5283860" indent="-406451" algn="l" defTabSz="1625803"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7pPr>
      <a:lvl8pPr marL="6096762" indent="-406451" algn="l" defTabSz="1625803"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8pPr>
      <a:lvl9pPr marL="6909664" indent="-406451" algn="l" defTabSz="1625803"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9pPr>
    </p:bodyStyle>
    <p:otherStyle>
      <a:defPPr>
        <a:defRPr lang="en-US"/>
      </a:defPPr>
      <a:lvl1pPr marL="0" algn="l" defTabSz="1625803" rtl="0" eaLnBrk="1" latinLnBrk="0" hangingPunct="1">
        <a:defRPr sz="3200" kern="1200">
          <a:solidFill>
            <a:schemeClr val="tx1"/>
          </a:solidFill>
          <a:latin typeface="+mn-lt"/>
          <a:ea typeface="+mn-ea"/>
          <a:cs typeface="+mn-cs"/>
        </a:defRPr>
      </a:lvl1pPr>
      <a:lvl2pPr marL="812902" algn="l" defTabSz="1625803" rtl="0" eaLnBrk="1" latinLnBrk="0" hangingPunct="1">
        <a:defRPr sz="3200" kern="1200">
          <a:solidFill>
            <a:schemeClr val="tx1"/>
          </a:solidFill>
          <a:latin typeface="+mn-lt"/>
          <a:ea typeface="+mn-ea"/>
          <a:cs typeface="+mn-cs"/>
        </a:defRPr>
      </a:lvl2pPr>
      <a:lvl3pPr marL="1625803" algn="l" defTabSz="1625803" rtl="0" eaLnBrk="1" latinLnBrk="0" hangingPunct="1">
        <a:defRPr sz="3200" kern="1200">
          <a:solidFill>
            <a:schemeClr val="tx1"/>
          </a:solidFill>
          <a:latin typeface="+mn-lt"/>
          <a:ea typeface="+mn-ea"/>
          <a:cs typeface="+mn-cs"/>
        </a:defRPr>
      </a:lvl3pPr>
      <a:lvl4pPr marL="2438705" algn="l" defTabSz="1625803" rtl="0" eaLnBrk="1" latinLnBrk="0" hangingPunct="1">
        <a:defRPr sz="3200" kern="1200">
          <a:solidFill>
            <a:schemeClr val="tx1"/>
          </a:solidFill>
          <a:latin typeface="+mn-lt"/>
          <a:ea typeface="+mn-ea"/>
          <a:cs typeface="+mn-cs"/>
        </a:defRPr>
      </a:lvl4pPr>
      <a:lvl5pPr marL="3251606" algn="l" defTabSz="1625803" rtl="0" eaLnBrk="1" latinLnBrk="0" hangingPunct="1">
        <a:defRPr sz="3200" kern="1200">
          <a:solidFill>
            <a:schemeClr val="tx1"/>
          </a:solidFill>
          <a:latin typeface="+mn-lt"/>
          <a:ea typeface="+mn-ea"/>
          <a:cs typeface="+mn-cs"/>
        </a:defRPr>
      </a:lvl5pPr>
      <a:lvl6pPr marL="4064508" algn="l" defTabSz="1625803" rtl="0" eaLnBrk="1" latinLnBrk="0" hangingPunct="1">
        <a:defRPr sz="3200" kern="1200">
          <a:solidFill>
            <a:schemeClr val="tx1"/>
          </a:solidFill>
          <a:latin typeface="+mn-lt"/>
          <a:ea typeface="+mn-ea"/>
          <a:cs typeface="+mn-cs"/>
        </a:defRPr>
      </a:lvl6pPr>
      <a:lvl7pPr marL="4877410" algn="l" defTabSz="1625803" rtl="0" eaLnBrk="1" latinLnBrk="0" hangingPunct="1">
        <a:defRPr sz="3200" kern="1200">
          <a:solidFill>
            <a:schemeClr val="tx1"/>
          </a:solidFill>
          <a:latin typeface="+mn-lt"/>
          <a:ea typeface="+mn-ea"/>
          <a:cs typeface="+mn-cs"/>
        </a:defRPr>
      </a:lvl7pPr>
      <a:lvl8pPr marL="5690311" algn="l" defTabSz="1625803" rtl="0" eaLnBrk="1" latinLnBrk="0" hangingPunct="1">
        <a:defRPr sz="3200" kern="1200">
          <a:solidFill>
            <a:schemeClr val="tx1"/>
          </a:solidFill>
          <a:latin typeface="+mn-lt"/>
          <a:ea typeface="+mn-ea"/>
          <a:cs typeface="+mn-cs"/>
        </a:defRPr>
      </a:lvl8pPr>
      <a:lvl9pPr marL="6503213" algn="l" defTabSz="1625803" rtl="0" eaLnBrk="1" latinLnBrk="0" hangingPunct="1">
        <a:defRPr sz="3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sz="4400" dirty="0"/>
              <a:t>Målbilde 2025</a:t>
            </a:r>
          </a:p>
        </p:txBody>
      </p:sp>
      <p:sp>
        <p:nvSpPr>
          <p:cNvPr id="3" name="Undertittel 2"/>
          <p:cNvSpPr>
            <a:spLocks noGrp="1"/>
          </p:cNvSpPr>
          <p:nvPr>
            <p:ph type="subTitle" idx="1"/>
          </p:nvPr>
        </p:nvSpPr>
        <p:spPr/>
        <p:txBody>
          <a:bodyPr/>
          <a:lstStyle/>
          <a:p>
            <a:r>
              <a:rPr lang="nb-NO" dirty="0"/>
              <a:t>Mars 2025</a:t>
            </a:r>
          </a:p>
        </p:txBody>
      </p:sp>
      <p:sp>
        <p:nvSpPr>
          <p:cNvPr id="10" name="Plassholder for tekst 9"/>
          <p:cNvSpPr>
            <a:spLocks noGrp="1"/>
          </p:cNvSpPr>
          <p:nvPr>
            <p:ph type="body" sz="quarter" idx="17"/>
          </p:nvPr>
        </p:nvSpPr>
        <p:spPr/>
        <p:txBody>
          <a:bodyPr/>
          <a:lstStyle/>
          <a:p>
            <a:r>
              <a:rPr lang="nb-NO" dirty="0"/>
              <a:t>Vedlegg 1 til virksomhetsstrategien</a:t>
            </a:r>
          </a:p>
        </p:txBody>
      </p:sp>
      <p:sp>
        <p:nvSpPr>
          <p:cNvPr id="9" name="Plassholder for tekst 8">
            <a:extLst>
              <a:ext uri="{FF2B5EF4-FFF2-40B4-BE49-F238E27FC236}">
                <a16:creationId xmlns:a16="http://schemas.microsoft.com/office/drawing/2014/main" id="{A176DB00-8445-EC84-D67F-1A038CFB51C2}"/>
              </a:ext>
            </a:extLst>
          </p:cNvPr>
          <p:cNvSpPr>
            <a:spLocks noGrp="1"/>
          </p:cNvSpPr>
          <p:nvPr>
            <p:ph type="body" sz="quarter" idx="18"/>
          </p:nvPr>
        </p:nvSpPr>
        <p:spPr/>
        <p:txBody>
          <a:bodyPr/>
          <a:lstStyle/>
          <a:p>
            <a:endParaRPr lang="nb-NO"/>
          </a:p>
        </p:txBody>
      </p:sp>
      <p:sp>
        <p:nvSpPr>
          <p:cNvPr id="11" name="Plassholder for tekst 10">
            <a:extLst>
              <a:ext uri="{FF2B5EF4-FFF2-40B4-BE49-F238E27FC236}">
                <a16:creationId xmlns:a16="http://schemas.microsoft.com/office/drawing/2014/main" id="{C53C60A5-99F4-1D66-EA05-9F0DB96213C5}"/>
              </a:ext>
            </a:extLst>
          </p:cNvPr>
          <p:cNvSpPr>
            <a:spLocks noGrp="1"/>
          </p:cNvSpPr>
          <p:nvPr>
            <p:ph type="body" sz="quarter" idx="19"/>
          </p:nvPr>
        </p:nvSpPr>
        <p:spPr/>
        <p:txBody>
          <a:bodyPr/>
          <a:lstStyle/>
          <a:p>
            <a:endParaRPr lang="nb-NO"/>
          </a:p>
        </p:txBody>
      </p:sp>
      <p:sp>
        <p:nvSpPr>
          <p:cNvPr id="4" name="Plassholder for lysbildenummer 3"/>
          <p:cNvSpPr>
            <a:spLocks noGrp="1"/>
          </p:cNvSpPr>
          <p:nvPr>
            <p:ph type="sldNum" sz="quarter" idx="4294967295"/>
          </p:nvPr>
        </p:nvSpPr>
        <p:spPr>
          <a:xfrm>
            <a:off x="20716875" y="11747500"/>
            <a:ext cx="960438" cy="139700"/>
          </a:xfrm>
          <a:prstGeom prst="rect">
            <a:avLst/>
          </a:prstGeom>
        </p:spPr>
        <p:txBody>
          <a:bodyPr/>
          <a:lstStyle/>
          <a:p>
            <a:fld id="{DD1923CB-D420-4BD2-B808-6D4A26C4CDDC}" type="slidenum">
              <a:rPr lang="nb-NO" smtClean="0"/>
              <a:t>1</a:t>
            </a:fld>
            <a:endParaRPr lang="nb-NO"/>
          </a:p>
        </p:txBody>
      </p:sp>
    </p:spTree>
    <p:extLst>
      <p:ext uri="{BB962C8B-B14F-4D97-AF65-F5344CB8AC3E}">
        <p14:creationId xmlns:p14="http://schemas.microsoft.com/office/powerpoint/2010/main" val="848291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lvl="0" defTabSz="1083884" fontAlgn="base">
              <a:spcAft>
                <a:spcPct val="0"/>
              </a:spcAft>
              <a:defRPr/>
            </a:pPr>
            <a:r>
              <a:rPr lang="nb-NO" sz="4000" dirty="0">
                <a:solidFill>
                  <a:srgbClr val="6D5E00"/>
                </a:solidFill>
              </a:rPr>
              <a:t>RE1 </a:t>
            </a:r>
            <a:r>
              <a:rPr lang="nb-NO" sz="4000" dirty="0"/>
              <a:t>– </a:t>
            </a:r>
            <a:r>
              <a:rPr lang="nb-NO" sz="4000" dirty="0">
                <a:solidFill>
                  <a:prstClr val="black"/>
                </a:solidFill>
                <a:ea typeface="Cambria" panose="02040503050406030204" pitchFamily="18" charset="0"/>
                <a:cs typeface="Arial" panose="020B0604020202020204" pitchFamily="34" charset="0"/>
              </a:rPr>
              <a:t>Motiverte og engasjerte medarbeidere som skaper gode resultater</a:t>
            </a:r>
          </a:p>
        </p:txBody>
      </p:sp>
      <p:sp>
        <p:nvSpPr>
          <p:cNvPr id="5" name="Rektangel 4"/>
          <p:cNvSpPr/>
          <p:nvPr/>
        </p:nvSpPr>
        <p:spPr>
          <a:xfrm>
            <a:off x="1501016" y="2660074"/>
            <a:ext cx="11906193" cy="7159097"/>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82563">
              <a:lnSpc>
                <a:spcPct val="100000"/>
              </a:lnSpc>
              <a:spcAft>
                <a:spcPts val="5"/>
              </a:spcAft>
            </a:pPr>
            <a:r>
              <a:rPr lang="nb-NO" sz="2800" dirty="0">
                <a:solidFill>
                  <a:srgbClr val="000000"/>
                </a:solidFill>
                <a:effectLst/>
                <a:latin typeface="+mj-lt"/>
                <a:ea typeface="Times New Roman" panose="02020603050405020304" pitchFamily="18" charset="0"/>
                <a:cs typeface="Times New Roman" panose="02020603050405020304" pitchFamily="18" charset="0"/>
              </a:rPr>
              <a:t>For at vi skal lykkes Ansatte får brukt og utviklet sin kompetanse.</a:t>
            </a:r>
          </a:p>
          <a:p>
            <a:pPr marL="182563">
              <a:lnSpc>
                <a:spcPct val="100000"/>
              </a:lnSpc>
              <a:spcAft>
                <a:spcPts val="5"/>
              </a:spcAft>
            </a:pPr>
            <a:r>
              <a:rPr lang="nb-NO" sz="2800" dirty="0">
                <a:solidFill>
                  <a:srgbClr val="000000"/>
                </a:solidFill>
                <a:effectLst/>
                <a:latin typeface="+mj-lt"/>
                <a:ea typeface="Times New Roman" panose="02020603050405020304" pitchFamily="18" charset="0"/>
                <a:cs typeface="Times New Roman" panose="02020603050405020304" pitchFamily="18" charset="0"/>
              </a:rPr>
              <a:t> </a:t>
            </a:r>
          </a:p>
          <a:p>
            <a:pPr marL="182563">
              <a:lnSpc>
                <a:spcPct val="100000"/>
              </a:lnSpc>
              <a:spcAft>
                <a:spcPts val="5"/>
              </a:spcAft>
            </a:pPr>
            <a:r>
              <a:rPr lang="nb-NO" sz="2800" dirty="0">
                <a:solidFill>
                  <a:srgbClr val="000000"/>
                </a:solidFill>
                <a:effectLst/>
                <a:latin typeface="+mj-lt"/>
                <a:ea typeface="Times New Roman" panose="02020603050405020304" pitchFamily="18" charset="0"/>
                <a:cs typeface="Times New Roman" panose="02020603050405020304" pitchFamily="18" charset="0"/>
              </a:rPr>
              <a:t>Lederne viser retning, kjenner medarbeiderne, skaper samhandling og leverer resultater.</a:t>
            </a:r>
          </a:p>
          <a:p>
            <a:pPr marL="182563">
              <a:lnSpc>
                <a:spcPct val="100000"/>
              </a:lnSpc>
              <a:spcAft>
                <a:spcPts val="5"/>
              </a:spcAft>
            </a:pPr>
            <a:endParaRPr lang="nb-NO" sz="2800" dirty="0">
              <a:solidFill>
                <a:srgbClr val="000000"/>
              </a:solidFill>
              <a:effectLst/>
              <a:latin typeface="+mj-lt"/>
              <a:ea typeface="Times New Roman" panose="02020603050405020304" pitchFamily="18" charset="0"/>
              <a:cs typeface="Times New Roman" panose="02020603050405020304" pitchFamily="18" charset="0"/>
            </a:endParaRPr>
          </a:p>
          <a:p>
            <a:pPr marL="182563">
              <a:lnSpc>
                <a:spcPct val="100000"/>
              </a:lnSpc>
              <a:spcAft>
                <a:spcPts val="5"/>
              </a:spcAft>
            </a:pPr>
            <a:r>
              <a:rPr lang="nb-NO" sz="2800" dirty="0">
                <a:solidFill>
                  <a:srgbClr val="000000"/>
                </a:solidFill>
                <a:effectLst/>
                <a:latin typeface="+mj-lt"/>
                <a:ea typeface="Times New Roman" panose="02020603050405020304" pitchFamily="18" charset="0"/>
                <a:cs typeface="Times New Roman" panose="02020603050405020304" pitchFamily="18" charset="0"/>
              </a:rPr>
              <a:t>Forsvarsbyggs verdier: tillit, ansvar, innsikt og integritet etterleves og samarbeidsklimaet kjennetegnes av at alle utøver et godt medarbeiderskap.</a:t>
            </a:r>
          </a:p>
          <a:p>
            <a:pPr marL="182563">
              <a:lnSpc>
                <a:spcPct val="100000"/>
              </a:lnSpc>
              <a:spcAft>
                <a:spcPts val="5"/>
              </a:spcAft>
            </a:pPr>
            <a:endParaRPr lang="nb-NO" sz="2800" dirty="0">
              <a:solidFill>
                <a:srgbClr val="000000"/>
              </a:solidFill>
              <a:effectLst/>
              <a:latin typeface="+mj-lt"/>
              <a:ea typeface="Times New Roman" panose="02020603050405020304" pitchFamily="18" charset="0"/>
              <a:cs typeface="Times New Roman" panose="02020603050405020304" pitchFamily="18" charset="0"/>
            </a:endParaRPr>
          </a:p>
          <a:p>
            <a:pPr marL="182563">
              <a:lnSpc>
                <a:spcPct val="100000"/>
              </a:lnSpc>
              <a:spcAft>
                <a:spcPts val="5"/>
              </a:spcAft>
            </a:pPr>
            <a:r>
              <a:rPr lang="nb-NO" sz="2800" dirty="0">
                <a:solidFill>
                  <a:srgbClr val="000000"/>
                </a:solidFill>
                <a:effectLst/>
                <a:latin typeface="+mj-lt"/>
                <a:ea typeface="Times New Roman" panose="02020603050405020304" pitchFamily="18" charset="0"/>
                <a:cs typeface="Times New Roman" panose="02020603050405020304" pitchFamily="18" charset="0"/>
              </a:rPr>
              <a:t>Forsvarsbygg skal være en attraktiv og konkurransedyktig arbeidsplass som evner å tiltrekke og beholde riktig kompetanse til rett tid.</a:t>
            </a:r>
          </a:p>
          <a:p>
            <a:pPr marL="182563">
              <a:lnSpc>
                <a:spcPct val="100000"/>
              </a:lnSpc>
              <a:spcAft>
                <a:spcPts val="5"/>
              </a:spcAft>
            </a:pPr>
            <a:endParaRPr lang="nb-NO" sz="2800" dirty="0">
              <a:solidFill>
                <a:srgbClr val="000000"/>
              </a:solidFill>
              <a:effectLst/>
              <a:latin typeface="+mj-lt"/>
              <a:ea typeface="Times New Roman" panose="02020603050405020304" pitchFamily="18" charset="0"/>
              <a:cs typeface="Times New Roman" panose="02020603050405020304" pitchFamily="18" charset="0"/>
            </a:endParaRPr>
          </a:p>
          <a:p>
            <a:pPr marL="182563">
              <a:lnSpc>
                <a:spcPct val="100000"/>
              </a:lnSpc>
              <a:spcAft>
                <a:spcPts val="5"/>
              </a:spcAft>
            </a:pPr>
            <a:r>
              <a:rPr lang="nb-NO" sz="2800" dirty="0">
                <a:solidFill>
                  <a:srgbClr val="000000"/>
                </a:solidFill>
                <a:effectLst/>
                <a:latin typeface="+mj-lt"/>
                <a:ea typeface="Times New Roman" panose="02020603050405020304" pitchFamily="18" charset="0"/>
                <a:cs typeface="Times New Roman" panose="02020603050405020304" pitchFamily="18" charset="0"/>
              </a:rPr>
              <a:t>Vi skal ha oversikt over vårt kompetansebehov på kort og lang sikt, og jobbe målrettet og strategisk med å tiltrekke, utvikle og mobilisere riktig kompetanse til rett tid.</a:t>
            </a:r>
          </a:p>
        </p:txBody>
      </p:sp>
      <p:sp>
        <p:nvSpPr>
          <p:cNvPr id="6" name="Rektangel 5"/>
          <p:cNvSpPr/>
          <p:nvPr/>
        </p:nvSpPr>
        <p:spPr>
          <a:xfrm>
            <a:off x="13902526" y="2660074"/>
            <a:ext cx="6922014" cy="6861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b-NO" sz="2400" b="1" i="0" u="none" strike="noStrike" kern="1200" baseline="0" dirty="0">
                <a:solidFill>
                  <a:srgbClr val="6D5E00"/>
                </a:solidFill>
                <a:latin typeface="Arial" panose="020B0604020202020204" pitchFamily="34" charset="0"/>
              </a:rPr>
              <a:t>Styringsparametere </a:t>
            </a:r>
          </a:p>
          <a:p>
            <a:endParaRPr lang="nb-NO" sz="2400" b="1" dirty="0">
              <a:solidFill>
                <a:srgbClr val="6D5E00"/>
              </a:solidFill>
              <a:latin typeface="Arial" panose="020B0604020202020204" pitchFamily="34" charset="0"/>
            </a:endParaRPr>
          </a:p>
          <a:p>
            <a:r>
              <a:rPr lang="nb-NO" sz="2400" b="1" dirty="0">
                <a:solidFill>
                  <a:srgbClr val="6D5E00"/>
                </a:solidFill>
              </a:rPr>
              <a:t>RE1-1: </a:t>
            </a:r>
            <a:r>
              <a:rPr lang="nb-NO" sz="2400" b="1" dirty="0">
                <a:solidFill>
                  <a:schemeClr val="tx1"/>
                </a:solidFill>
              </a:rPr>
              <a:t>Engasjementsdrivere</a:t>
            </a:r>
          </a:p>
          <a:p>
            <a:endParaRPr lang="nb-NO" sz="2400" b="1" dirty="0">
              <a:solidFill>
                <a:srgbClr val="C00000"/>
              </a:solidFill>
            </a:endParaRPr>
          </a:p>
          <a:p>
            <a:r>
              <a:rPr lang="nb-NO" sz="2400" b="1" dirty="0">
                <a:solidFill>
                  <a:srgbClr val="6D5E00"/>
                </a:solidFill>
              </a:rPr>
              <a:t>RE1-2: </a:t>
            </a:r>
            <a:r>
              <a:rPr lang="nb-NO" sz="2400" b="1" dirty="0">
                <a:solidFill>
                  <a:schemeClr val="tx1"/>
                </a:solidFill>
                <a:effectLst/>
                <a:latin typeface="Arial" panose="020B0604020202020204" pitchFamily="34" charset="0"/>
                <a:ea typeface="Times New Roman" panose="02020603050405020304" pitchFamily="18" charset="0"/>
              </a:rPr>
              <a:t>Kompetanse og kapasitet</a:t>
            </a:r>
            <a:endParaRPr lang="nb-NO" sz="2400" b="1" dirty="0">
              <a:solidFill>
                <a:schemeClr val="tx1"/>
              </a:solidFill>
            </a:endParaRPr>
          </a:p>
        </p:txBody>
      </p:sp>
      <p:sp>
        <p:nvSpPr>
          <p:cNvPr id="10" name="TekstSylinder 9"/>
          <p:cNvSpPr txBox="1"/>
          <p:nvPr/>
        </p:nvSpPr>
        <p:spPr>
          <a:xfrm>
            <a:off x="14065348" y="10116880"/>
            <a:ext cx="7061102" cy="919611"/>
          </a:xfrm>
          <a:prstGeom prst="rect">
            <a:avLst/>
          </a:prstGeom>
          <a:noFill/>
          <a:ln>
            <a:noFill/>
          </a:ln>
        </p:spPr>
        <p:txBody>
          <a:bodyPr wrap="square" rtlCol="0">
            <a:spAutoFit/>
          </a:bodyPr>
          <a:lstStyle/>
          <a:p>
            <a:r>
              <a:rPr lang="nb-NO" b="1" dirty="0">
                <a:solidFill>
                  <a:srgbClr val="6D5E00"/>
                </a:solidFill>
              </a:rPr>
              <a:t>Måleier:</a:t>
            </a:r>
            <a:r>
              <a:rPr lang="nb-NO" dirty="0">
                <a:solidFill>
                  <a:srgbClr val="6D5E00"/>
                </a:solidFill>
              </a:rPr>
              <a:t> </a:t>
            </a:r>
            <a:r>
              <a:rPr lang="nb-NO" dirty="0"/>
              <a:t>Ivan Fjeldheim-Pettersen </a:t>
            </a:r>
            <a:r>
              <a:rPr lang="nb-NO" dirty="0">
                <a:solidFill>
                  <a:schemeClr val="tx1">
                    <a:lumMod val="85000"/>
                    <a:lumOff val="15000"/>
                  </a:schemeClr>
                </a:solidFill>
              </a:rPr>
              <a:t>	</a:t>
            </a:r>
          </a:p>
          <a:p>
            <a:r>
              <a:rPr lang="nb-NO" b="1" dirty="0">
                <a:solidFill>
                  <a:srgbClr val="6D5E00"/>
                </a:solidFill>
              </a:rPr>
              <a:t>Målforvalter: </a:t>
            </a:r>
            <a:r>
              <a:rPr lang="nb-NO" dirty="0">
                <a:solidFill>
                  <a:schemeClr val="tx1">
                    <a:lumMod val="85000"/>
                    <a:lumOff val="15000"/>
                  </a:schemeClr>
                </a:solidFill>
              </a:rPr>
              <a:t>Stine Nordgren Johannessen</a:t>
            </a:r>
            <a:r>
              <a:rPr lang="nb-NO" b="1" dirty="0">
                <a:solidFill>
                  <a:schemeClr val="tx1">
                    <a:lumMod val="85000"/>
                    <a:lumOff val="15000"/>
                  </a:schemeClr>
                </a:solidFill>
              </a:rPr>
              <a:t>	</a:t>
            </a:r>
            <a:endParaRPr lang="nb-NO" dirty="0">
              <a:solidFill>
                <a:schemeClr val="tx1">
                  <a:lumMod val="85000"/>
                  <a:lumOff val="15000"/>
                </a:schemeClr>
              </a:solidFill>
            </a:endParaRPr>
          </a:p>
        </p:txBody>
      </p:sp>
      <p:cxnSp>
        <p:nvCxnSpPr>
          <p:cNvPr id="21" name="Rett linje 20"/>
          <p:cNvCxnSpPr/>
          <p:nvPr/>
        </p:nvCxnSpPr>
        <p:spPr>
          <a:xfrm>
            <a:off x="13902525" y="9819171"/>
            <a:ext cx="63000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0527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4000" dirty="0">
                <a:solidFill>
                  <a:srgbClr val="6D5E00"/>
                </a:solidFill>
              </a:rPr>
              <a:t>RE2 </a:t>
            </a:r>
            <a:r>
              <a:rPr lang="nb-NO" sz="4000" dirty="0"/>
              <a:t>– Helhetlig styring og kontroll</a:t>
            </a:r>
          </a:p>
        </p:txBody>
      </p:sp>
      <p:sp>
        <p:nvSpPr>
          <p:cNvPr id="5" name="Rektangel 4"/>
          <p:cNvSpPr/>
          <p:nvPr/>
        </p:nvSpPr>
        <p:spPr>
          <a:xfrm>
            <a:off x="1471614" y="2567880"/>
            <a:ext cx="11925410" cy="7069125"/>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82563">
              <a:lnSpc>
                <a:spcPct val="107000"/>
              </a:lnSpc>
            </a:pPr>
            <a:r>
              <a:rPr lang="nb-NO" sz="2200" dirty="0">
                <a:solidFill>
                  <a:schemeClr val="tx1"/>
                </a:solidFill>
                <a:effectLst/>
                <a:latin typeface="+mj-lt"/>
                <a:ea typeface="Times New Roman" panose="02020603050405020304" pitchFamily="18" charset="0"/>
                <a:cs typeface="Arial" panose="020B0604020202020204" pitchFamily="34" charset="0"/>
              </a:rPr>
              <a:t>Forsvarsbygg skal ha god virksomhets- og økonomistyring i et årlig og flerårig perspektiv slik at tildelte </a:t>
            </a:r>
            <a:endParaRPr lang="nb-NO" sz="2200" dirty="0">
              <a:solidFill>
                <a:schemeClr val="tx1"/>
              </a:solidFill>
              <a:effectLst/>
              <a:latin typeface="+mj-lt"/>
              <a:ea typeface="Times New Roman" panose="02020603050405020304" pitchFamily="18" charset="0"/>
              <a:cs typeface="Times New Roman" panose="02020603050405020304" pitchFamily="18" charset="0"/>
            </a:endParaRPr>
          </a:p>
          <a:p>
            <a:pPr marL="182563">
              <a:lnSpc>
                <a:spcPct val="107000"/>
              </a:lnSpc>
            </a:pPr>
            <a:r>
              <a:rPr lang="nb-NO" sz="2200" dirty="0">
                <a:solidFill>
                  <a:schemeClr val="tx1"/>
                </a:solidFill>
                <a:effectLst/>
                <a:latin typeface="+mj-lt"/>
                <a:ea typeface="Times New Roman" panose="02020603050405020304" pitchFamily="18" charset="0"/>
                <a:cs typeface="Arial" panose="020B0604020202020204" pitchFamily="34" charset="0"/>
              </a:rPr>
              <a:t>midler anvendes målrettet og effektivt i tråd med forutsetningene i tildelingsbrevet. </a:t>
            </a:r>
            <a:endParaRPr lang="nb-NO" sz="2200" dirty="0">
              <a:solidFill>
                <a:schemeClr val="tx1"/>
              </a:solidFill>
              <a:effectLst/>
              <a:latin typeface="+mj-lt"/>
              <a:ea typeface="Times New Roman" panose="02020603050405020304" pitchFamily="18" charset="0"/>
              <a:cs typeface="Times New Roman" panose="02020603050405020304" pitchFamily="18" charset="0"/>
            </a:endParaRPr>
          </a:p>
          <a:p>
            <a:pPr marL="182563">
              <a:lnSpc>
                <a:spcPct val="107000"/>
              </a:lnSpc>
            </a:pPr>
            <a:r>
              <a:rPr lang="nb-NO" sz="2200" b="1" dirty="0">
                <a:solidFill>
                  <a:schemeClr val="tx1"/>
                </a:solidFill>
                <a:effectLst/>
                <a:latin typeface="+mj-lt"/>
                <a:ea typeface="Times New Roman" panose="02020603050405020304" pitchFamily="18" charset="0"/>
                <a:cs typeface="Arial" panose="020B0604020202020204" pitchFamily="34" charset="0"/>
              </a:rPr>
              <a:t> </a:t>
            </a:r>
            <a:endParaRPr lang="nb-NO" sz="2200" dirty="0">
              <a:solidFill>
                <a:schemeClr val="tx1"/>
              </a:solidFill>
              <a:effectLst/>
              <a:latin typeface="+mj-lt"/>
              <a:ea typeface="Times New Roman" panose="02020603050405020304" pitchFamily="18" charset="0"/>
              <a:cs typeface="Times New Roman" panose="02020603050405020304" pitchFamily="18" charset="0"/>
            </a:endParaRPr>
          </a:p>
          <a:p>
            <a:pPr marL="182563">
              <a:lnSpc>
                <a:spcPct val="107000"/>
              </a:lnSpc>
            </a:pPr>
            <a:r>
              <a:rPr lang="nb-NO" sz="2200" dirty="0">
                <a:solidFill>
                  <a:schemeClr val="tx1"/>
                </a:solidFill>
                <a:effectLst/>
                <a:latin typeface="+mj-lt"/>
                <a:ea typeface="Times New Roman" panose="02020603050405020304" pitchFamily="18" charset="0"/>
                <a:cs typeface="Arial" panose="020B0604020202020204" pitchFamily="34" charset="0"/>
              </a:rPr>
              <a:t>Forsvarsbygg skal ha et system for styring og kontroll som gir tilstrekkelig grad av sikkerhet for målrettet og effektiv drift og produksjon, pålitelig rapportering og at lover, regler og styrende dokumenter etterleves. </a:t>
            </a:r>
            <a:endParaRPr lang="nb-NO" sz="2200" dirty="0">
              <a:solidFill>
                <a:schemeClr val="tx1"/>
              </a:solidFill>
              <a:effectLst/>
              <a:latin typeface="+mj-lt"/>
              <a:ea typeface="Times New Roman" panose="02020603050405020304" pitchFamily="18" charset="0"/>
              <a:cs typeface="Times New Roman" panose="02020603050405020304" pitchFamily="18" charset="0"/>
            </a:endParaRPr>
          </a:p>
          <a:p>
            <a:pPr marL="182563">
              <a:lnSpc>
                <a:spcPct val="107000"/>
              </a:lnSpc>
            </a:pPr>
            <a:r>
              <a:rPr lang="nb-NO" sz="2200" b="1" dirty="0">
                <a:solidFill>
                  <a:schemeClr val="tx1"/>
                </a:solidFill>
                <a:effectLst/>
                <a:latin typeface="+mj-lt"/>
                <a:ea typeface="Times New Roman" panose="02020603050405020304" pitchFamily="18" charset="0"/>
                <a:cs typeface="Arial" panose="020B0604020202020204" pitchFamily="34" charset="0"/>
              </a:rPr>
              <a:t> </a:t>
            </a:r>
            <a:endParaRPr lang="nb-NO" sz="2200" dirty="0">
              <a:solidFill>
                <a:schemeClr val="tx1"/>
              </a:solidFill>
              <a:effectLst/>
              <a:latin typeface="+mj-lt"/>
              <a:ea typeface="Times New Roman" panose="02020603050405020304" pitchFamily="18" charset="0"/>
              <a:cs typeface="Times New Roman" panose="02020603050405020304" pitchFamily="18" charset="0"/>
            </a:endParaRPr>
          </a:p>
          <a:p>
            <a:pPr marL="182563">
              <a:lnSpc>
                <a:spcPct val="107000"/>
              </a:lnSpc>
            </a:pPr>
            <a:r>
              <a:rPr lang="nb-NO" sz="2200" dirty="0">
                <a:solidFill>
                  <a:schemeClr val="tx1"/>
                </a:solidFill>
                <a:effectLst/>
                <a:latin typeface="+mj-lt"/>
                <a:ea typeface="Times New Roman" panose="02020603050405020304" pitchFamily="18" charset="0"/>
                <a:cs typeface="Arial" panose="020B0604020202020204" pitchFamily="34" charset="0"/>
              </a:rPr>
              <a:t>Forsvarsbygg skal optimalisere driften og sørge for best mulig utnyttelse av tilgjengelige ressurser basert på nøkternhet i et helhetlig perspektiv. </a:t>
            </a:r>
            <a:endParaRPr lang="nb-NO" sz="2200" dirty="0">
              <a:solidFill>
                <a:schemeClr val="tx1"/>
              </a:solidFill>
              <a:effectLst/>
              <a:latin typeface="+mj-lt"/>
              <a:ea typeface="Times New Roman" panose="02020603050405020304" pitchFamily="18" charset="0"/>
              <a:cs typeface="Times New Roman" panose="02020603050405020304" pitchFamily="18" charset="0"/>
            </a:endParaRPr>
          </a:p>
          <a:p>
            <a:pPr marL="182563">
              <a:lnSpc>
                <a:spcPct val="107000"/>
              </a:lnSpc>
            </a:pPr>
            <a:r>
              <a:rPr lang="nb-NO" sz="2200" b="1" dirty="0">
                <a:solidFill>
                  <a:schemeClr val="tx1"/>
                </a:solidFill>
                <a:effectLst/>
                <a:latin typeface="+mj-lt"/>
                <a:ea typeface="Times New Roman" panose="02020603050405020304" pitchFamily="18" charset="0"/>
                <a:cs typeface="Arial" panose="020B0604020202020204" pitchFamily="34" charset="0"/>
              </a:rPr>
              <a:t> </a:t>
            </a:r>
            <a:endParaRPr lang="nb-NO" sz="2200" dirty="0">
              <a:solidFill>
                <a:schemeClr val="tx1"/>
              </a:solidFill>
              <a:effectLst/>
              <a:latin typeface="+mj-lt"/>
              <a:ea typeface="Times New Roman" panose="02020603050405020304" pitchFamily="18" charset="0"/>
              <a:cs typeface="Times New Roman" panose="02020603050405020304" pitchFamily="18" charset="0"/>
            </a:endParaRPr>
          </a:p>
          <a:p>
            <a:pPr marL="182563">
              <a:lnSpc>
                <a:spcPct val="107000"/>
              </a:lnSpc>
            </a:pPr>
            <a:r>
              <a:rPr lang="nb-NO" sz="2200" dirty="0">
                <a:solidFill>
                  <a:schemeClr val="tx1"/>
                </a:solidFill>
                <a:effectLst/>
                <a:latin typeface="+mj-lt"/>
                <a:ea typeface="Times New Roman" panose="02020603050405020304" pitchFamily="18" charset="0"/>
                <a:cs typeface="Arial" panose="020B0604020202020204" pitchFamily="34" charset="0"/>
              </a:rPr>
              <a:t>Forsvarsbygg skal ha oversikt over konsekvensene av budsjettbalanserende tiltak og komme med forslag til tiltak og prioriteringer, herunder om tiltakene er midlertidige eller varige. </a:t>
            </a:r>
            <a:endParaRPr lang="nb-NO" sz="2200" dirty="0">
              <a:solidFill>
                <a:schemeClr val="tx1"/>
              </a:solidFill>
              <a:effectLst/>
              <a:latin typeface="+mj-lt"/>
              <a:ea typeface="Times New Roman" panose="02020603050405020304" pitchFamily="18" charset="0"/>
              <a:cs typeface="Times New Roman" panose="02020603050405020304" pitchFamily="18" charset="0"/>
            </a:endParaRPr>
          </a:p>
          <a:p>
            <a:pPr marL="182563">
              <a:lnSpc>
                <a:spcPct val="107000"/>
              </a:lnSpc>
            </a:pPr>
            <a:r>
              <a:rPr lang="nb-NO" sz="2200" b="1" dirty="0">
                <a:solidFill>
                  <a:schemeClr val="tx1"/>
                </a:solidFill>
                <a:effectLst/>
                <a:latin typeface="+mj-lt"/>
                <a:ea typeface="Times New Roman" panose="02020603050405020304" pitchFamily="18" charset="0"/>
                <a:cs typeface="Arial" panose="020B0604020202020204" pitchFamily="34" charset="0"/>
              </a:rPr>
              <a:t> </a:t>
            </a:r>
            <a:endParaRPr lang="nb-NO" sz="2200" dirty="0">
              <a:solidFill>
                <a:schemeClr val="tx1"/>
              </a:solidFill>
              <a:effectLst/>
              <a:latin typeface="+mj-lt"/>
              <a:ea typeface="Times New Roman" panose="02020603050405020304" pitchFamily="18" charset="0"/>
              <a:cs typeface="Times New Roman" panose="02020603050405020304" pitchFamily="18" charset="0"/>
            </a:endParaRPr>
          </a:p>
          <a:p>
            <a:pPr marL="182563">
              <a:lnSpc>
                <a:spcPct val="107000"/>
              </a:lnSpc>
            </a:pPr>
            <a:r>
              <a:rPr lang="nb-NO" sz="2200" dirty="0">
                <a:solidFill>
                  <a:schemeClr val="tx1"/>
                </a:solidFill>
                <a:effectLst/>
                <a:latin typeface="+mj-lt"/>
                <a:ea typeface="Times New Roman" panose="02020603050405020304" pitchFamily="18" charset="0"/>
                <a:cs typeface="Arial" panose="020B0604020202020204" pitchFamily="34" charset="0"/>
              </a:rPr>
              <a:t>Måloppnåelse baseres på vurdering av Forsvarsbyggs økonomiske resultat og samlede leveranser. God styring og kontroll, samt evnen til å oppnå forventet årsresultat, skal vektlegges i vurderingen. </a:t>
            </a:r>
            <a:endParaRPr lang="nb-NO" sz="2200" dirty="0">
              <a:solidFill>
                <a:schemeClr val="tx1"/>
              </a:solidFill>
              <a:effectLst/>
              <a:latin typeface="+mj-lt"/>
              <a:ea typeface="Times New Roman" panose="02020603050405020304" pitchFamily="18" charset="0"/>
              <a:cs typeface="Times New Roman" panose="02020603050405020304" pitchFamily="18" charset="0"/>
            </a:endParaRPr>
          </a:p>
          <a:p>
            <a:pPr marL="182563"/>
            <a:r>
              <a:rPr lang="nb-NO" sz="2200" dirty="0">
                <a:solidFill>
                  <a:schemeClr val="tx1"/>
                </a:solidFill>
                <a:effectLst/>
                <a:latin typeface="+mj-lt"/>
                <a:ea typeface="Times New Roman" panose="02020603050405020304" pitchFamily="18" charset="0"/>
              </a:rPr>
              <a:t>Eventuelle avvik som blir vurdert under målet som også har innvirkning på leveransene, skal som hovedregel påvirke måloppnåelsen kun ett sted og da primært under delmål (D1, D2, D3).</a:t>
            </a:r>
            <a:endParaRPr lang="nb-NO" sz="2200" dirty="0">
              <a:solidFill>
                <a:schemeClr val="tx1"/>
              </a:solidFill>
              <a:latin typeface="+mj-lt"/>
            </a:endParaRPr>
          </a:p>
        </p:txBody>
      </p:sp>
      <p:sp>
        <p:nvSpPr>
          <p:cNvPr id="6" name="Rektangel 5"/>
          <p:cNvSpPr/>
          <p:nvPr/>
        </p:nvSpPr>
        <p:spPr>
          <a:xfrm>
            <a:off x="13898472" y="2617174"/>
            <a:ext cx="7058985" cy="6787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b-NO" sz="2400" b="1" i="0" u="none" strike="noStrike" kern="1200" baseline="0" dirty="0">
                <a:solidFill>
                  <a:srgbClr val="6D5E00"/>
                </a:solidFill>
                <a:latin typeface="Arial" panose="020B0604020202020204" pitchFamily="34" charset="0"/>
              </a:rPr>
              <a:t>Styringsparametere </a:t>
            </a:r>
          </a:p>
          <a:p>
            <a:endParaRPr lang="nb-NO" sz="2400" b="1" dirty="0">
              <a:solidFill>
                <a:srgbClr val="6D5E00"/>
              </a:solidFill>
            </a:endParaRPr>
          </a:p>
          <a:p>
            <a:r>
              <a:rPr lang="nb-NO" sz="2400" b="1" dirty="0">
                <a:solidFill>
                  <a:srgbClr val="6D5E00"/>
                </a:solidFill>
              </a:rPr>
              <a:t>RE2-1: </a:t>
            </a:r>
            <a:r>
              <a:rPr lang="nb-NO" sz="2400" b="1" dirty="0">
                <a:solidFill>
                  <a:schemeClr val="tx1"/>
                </a:solidFill>
              </a:rPr>
              <a:t>Årsresultat drift</a:t>
            </a:r>
          </a:p>
          <a:p>
            <a:endParaRPr lang="nb-NO" sz="2200" b="1" dirty="0">
              <a:solidFill>
                <a:schemeClr val="tx1"/>
              </a:solidFill>
            </a:endParaRPr>
          </a:p>
          <a:p>
            <a:r>
              <a:rPr lang="nb-NO" sz="2400" b="1" dirty="0">
                <a:solidFill>
                  <a:srgbClr val="6D5E00"/>
                </a:solidFill>
              </a:rPr>
              <a:t>RE2-2: </a:t>
            </a:r>
            <a:r>
              <a:rPr lang="nb-NO" sz="2400" b="1" dirty="0">
                <a:solidFill>
                  <a:schemeClr val="tx1"/>
                </a:solidFill>
              </a:rPr>
              <a:t>Årsresultat investering </a:t>
            </a:r>
          </a:p>
          <a:p>
            <a:endParaRPr lang="nb-NO" sz="2200" b="1" dirty="0">
              <a:solidFill>
                <a:schemeClr val="tx1"/>
              </a:solidFill>
            </a:endParaRPr>
          </a:p>
          <a:p>
            <a:r>
              <a:rPr lang="nb-NO" sz="2400" b="1" dirty="0">
                <a:solidFill>
                  <a:srgbClr val="6D5E00"/>
                </a:solidFill>
              </a:rPr>
              <a:t>RE2-3: </a:t>
            </a:r>
            <a:r>
              <a:rPr lang="nb-NO" sz="2400" b="1" dirty="0">
                <a:solidFill>
                  <a:schemeClr val="tx1"/>
                </a:solidFill>
              </a:rPr>
              <a:t>Årsresultat avhending</a:t>
            </a:r>
          </a:p>
          <a:p>
            <a:r>
              <a:rPr lang="nb-NO" sz="2400" b="1" dirty="0">
                <a:solidFill>
                  <a:schemeClr val="tx1"/>
                </a:solidFill>
              </a:rPr>
              <a:t> </a:t>
            </a:r>
            <a:r>
              <a:rPr lang="nb-NO" sz="2400" dirty="0">
                <a:solidFill>
                  <a:schemeClr val="tx1"/>
                </a:solidFill>
              </a:rPr>
              <a:t>	</a:t>
            </a:r>
          </a:p>
          <a:p>
            <a:r>
              <a:rPr lang="nb-NO" sz="2400" b="1" dirty="0">
                <a:solidFill>
                  <a:srgbClr val="6D5E00"/>
                </a:solidFill>
              </a:rPr>
              <a:t>RE2-4: </a:t>
            </a:r>
            <a:r>
              <a:rPr lang="nb-NO" sz="2400" b="1" dirty="0">
                <a:solidFill>
                  <a:schemeClr val="tx1"/>
                </a:solidFill>
              </a:rPr>
              <a:t>Forventet årsresultat (SRS) </a:t>
            </a:r>
          </a:p>
          <a:p>
            <a:endParaRPr lang="nb-NO" sz="2200" dirty="0">
              <a:solidFill>
                <a:schemeClr val="tx1"/>
              </a:solidFill>
            </a:endParaRPr>
          </a:p>
          <a:p>
            <a:r>
              <a:rPr lang="nb-NO" sz="2400" b="1" dirty="0">
                <a:solidFill>
                  <a:srgbClr val="6D5E00"/>
                </a:solidFill>
              </a:rPr>
              <a:t>RE2-5:  </a:t>
            </a:r>
            <a:r>
              <a:rPr lang="nb-NO" sz="2400" b="1" dirty="0">
                <a:solidFill>
                  <a:schemeClr val="tx1"/>
                </a:solidFill>
              </a:rPr>
              <a:t>Administrativ tid</a:t>
            </a:r>
            <a:r>
              <a:rPr lang="nb-NO" sz="2400" dirty="0">
                <a:solidFill>
                  <a:schemeClr val="tx1">
                    <a:lumMod val="85000"/>
                    <a:lumOff val="15000"/>
                  </a:schemeClr>
                </a:solidFill>
              </a:rPr>
              <a:t>	    </a:t>
            </a:r>
          </a:p>
          <a:p>
            <a:endParaRPr lang="nb-NO" sz="2200" dirty="0">
              <a:solidFill>
                <a:schemeClr val="tx1">
                  <a:lumMod val="85000"/>
                  <a:lumOff val="15000"/>
                </a:schemeClr>
              </a:solidFill>
            </a:endParaRPr>
          </a:p>
          <a:p>
            <a:r>
              <a:rPr lang="nb-NO" sz="2400" b="1" dirty="0">
                <a:solidFill>
                  <a:srgbClr val="6D5E00"/>
                </a:solidFill>
              </a:rPr>
              <a:t>RE2-6: </a:t>
            </a:r>
            <a:r>
              <a:rPr lang="nb-NO" sz="2400" b="1" dirty="0">
                <a:solidFill>
                  <a:schemeClr val="tx1"/>
                </a:solidFill>
              </a:rPr>
              <a:t>Antall årsverk </a:t>
            </a:r>
            <a:r>
              <a:rPr lang="nb-NO" sz="2400" dirty="0">
                <a:solidFill>
                  <a:schemeClr val="tx1"/>
                </a:solidFill>
              </a:rPr>
              <a:t>	   </a:t>
            </a:r>
          </a:p>
          <a:p>
            <a:r>
              <a:rPr lang="nb-NO" sz="2400" dirty="0">
                <a:solidFill>
                  <a:schemeClr val="tx1"/>
                </a:solidFill>
              </a:rPr>
              <a:t>  	</a:t>
            </a:r>
          </a:p>
          <a:p>
            <a:r>
              <a:rPr lang="nb-NO" sz="2400" b="1" dirty="0">
                <a:solidFill>
                  <a:srgbClr val="6D5E00"/>
                </a:solidFill>
              </a:rPr>
              <a:t>RE2-7</a:t>
            </a:r>
            <a:r>
              <a:rPr lang="nb-NO" sz="2400" b="1" dirty="0">
                <a:solidFill>
                  <a:srgbClr val="751B42"/>
                </a:solidFill>
              </a:rPr>
              <a:t>: </a:t>
            </a:r>
            <a:r>
              <a:rPr lang="nb-NO" sz="2400" b="1" dirty="0">
                <a:solidFill>
                  <a:schemeClr val="tx1"/>
                </a:solidFill>
              </a:rPr>
              <a:t>Etterlevelse av dokumenterte prosesser</a:t>
            </a:r>
          </a:p>
          <a:p>
            <a:endParaRPr lang="nb-NO" sz="2200" b="1" dirty="0">
              <a:solidFill>
                <a:srgbClr val="6D5E00"/>
              </a:solidFill>
              <a:latin typeface="Arial" panose="020B0604020202020204" pitchFamily="34" charset="0"/>
            </a:endParaRPr>
          </a:p>
          <a:p>
            <a:r>
              <a:rPr lang="nb-NO" sz="2400" b="1" dirty="0">
                <a:solidFill>
                  <a:srgbClr val="6D5E00"/>
                </a:solidFill>
                <a:latin typeface="Arial" panose="020B0604020202020204" pitchFamily="34" charset="0"/>
              </a:rPr>
              <a:t>RE2-8:</a:t>
            </a:r>
            <a:r>
              <a:rPr lang="nb-NO" sz="2000" dirty="0">
                <a:solidFill>
                  <a:srgbClr val="6D5E00"/>
                </a:solidFill>
                <a:latin typeface="Arial" panose="020B0604020202020204" pitchFamily="34" charset="0"/>
              </a:rPr>
              <a:t> </a:t>
            </a:r>
            <a:r>
              <a:rPr lang="nb-NO" sz="2400" b="1" dirty="0">
                <a:solidFill>
                  <a:srgbClr val="262626"/>
                </a:solidFill>
                <a:latin typeface="Arial" panose="020B0604020202020204" pitchFamily="34" charset="0"/>
              </a:rPr>
              <a:t>Oppfølgning av revisjoner og MOMO</a:t>
            </a:r>
            <a:endParaRPr lang="nb-NO" sz="2000" b="1" dirty="0">
              <a:solidFill>
                <a:srgbClr val="262626"/>
              </a:solidFill>
              <a:latin typeface="Arial" panose="020B0604020202020204" pitchFamily="34" charset="0"/>
            </a:endParaRPr>
          </a:p>
        </p:txBody>
      </p:sp>
      <p:sp>
        <p:nvSpPr>
          <p:cNvPr id="10" name="TekstSylinder 9"/>
          <p:cNvSpPr txBox="1"/>
          <p:nvPr/>
        </p:nvSpPr>
        <p:spPr>
          <a:xfrm>
            <a:off x="14065348" y="10116880"/>
            <a:ext cx="5985827" cy="919611"/>
          </a:xfrm>
          <a:prstGeom prst="rect">
            <a:avLst/>
          </a:prstGeom>
          <a:noFill/>
          <a:ln>
            <a:noFill/>
          </a:ln>
        </p:spPr>
        <p:txBody>
          <a:bodyPr wrap="square" rtlCol="0">
            <a:spAutoFit/>
          </a:bodyPr>
          <a:lstStyle/>
          <a:p>
            <a:r>
              <a:rPr lang="nb-NO" b="1" dirty="0">
                <a:solidFill>
                  <a:srgbClr val="6D5E00"/>
                </a:solidFill>
              </a:rPr>
              <a:t>Måleier:</a:t>
            </a:r>
            <a:r>
              <a:rPr lang="nb-NO" dirty="0">
                <a:solidFill>
                  <a:srgbClr val="6D5E00"/>
                </a:solidFill>
              </a:rPr>
              <a:t> </a:t>
            </a:r>
            <a:r>
              <a:rPr lang="nb-NO" dirty="0">
                <a:solidFill>
                  <a:schemeClr val="tx1">
                    <a:lumMod val="85000"/>
                    <a:lumOff val="15000"/>
                  </a:schemeClr>
                </a:solidFill>
              </a:rPr>
              <a:t>Elin Cathrine Johansen	</a:t>
            </a:r>
          </a:p>
          <a:p>
            <a:r>
              <a:rPr lang="nb-NO" b="1" dirty="0">
                <a:solidFill>
                  <a:srgbClr val="6D5E00"/>
                </a:solidFill>
              </a:rPr>
              <a:t>Målforvalter: </a:t>
            </a:r>
            <a:r>
              <a:rPr lang="nb-NO" dirty="0">
                <a:solidFill>
                  <a:schemeClr val="tx1">
                    <a:lumMod val="85000"/>
                    <a:lumOff val="15000"/>
                  </a:schemeClr>
                </a:solidFill>
              </a:rPr>
              <a:t>Elin Cathrine Johansen</a:t>
            </a:r>
            <a:endParaRPr lang="nb-NO" dirty="0">
              <a:solidFill>
                <a:schemeClr val="tx1">
                  <a:lumMod val="85000"/>
                  <a:lumOff val="15000"/>
                </a:schemeClr>
              </a:solidFill>
              <a:highlight>
                <a:srgbClr val="FFFF00"/>
              </a:highlight>
            </a:endParaRPr>
          </a:p>
        </p:txBody>
      </p:sp>
      <p:cxnSp>
        <p:nvCxnSpPr>
          <p:cNvPr id="21" name="Rett linje 20"/>
          <p:cNvCxnSpPr/>
          <p:nvPr/>
        </p:nvCxnSpPr>
        <p:spPr>
          <a:xfrm>
            <a:off x="13898472" y="9619337"/>
            <a:ext cx="63000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7333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4FCB718D-568C-4F90-B741-8264347A0FE6}"/>
              </a:ext>
            </a:extLst>
          </p:cNvPr>
          <p:cNvSpPr>
            <a:spLocks noGrp="1"/>
          </p:cNvSpPr>
          <p:nvPr>
            <p:ph type="title"/>
          </p:nvPr>
        </p:nvSpPr>
        <p:spPr>
          <a:ln>
            <a:noFill/>
          </a:ln>
        </p:spPr>
        <p:txBody>
          <a:bodyPr>
            <a:normAutofit/>
          </a:bodyPr>
          <a:lstStyle/>
          <a:p>
            <a:r>
              <a:rPr lang="nb-NO" sz="4000" dirty="0">
                <a:solidFill>
                  <a:srgbClr val="6D5E00"/>
                </a:solidFill>
              </a:rPr>
              <a:t>RE3</a:t>
            </a:r>
            <a:r>
              <a:rPr lang="nb-NO" sz="4000" dirty="0"/>
              <a:t> – Tidsriktig og sikker informasjon og teknologi</a:t>
            </a:r>
          </a:p>
        </p:txBody>
      </p:sp>
      <p:sp>
        <p:nvSpPr>
          <p:cNvPr id="4" name="Rektangel 3">
            <a:extLst>
              <a:ext uri="{FF2B5EF4-FFF2-40B4-BE49-F238E27FC236}">
                <a16:creationId xmlns:a16="http://schemas.microsoft.com/office/drawing/2014/main" id="{A7B1ADD3-C3E1-4860-AFF1-3838FD079790}"/>
              </a:ext>
            </a:extLst>
          </p:cNvPr>
          <p:cNvSpPr/>
          <p:nvPr/>
        </p:nvSpPr>
        <p:spPr>
          <a:xfrm>
            <a:off x="1471614" y="2567880"/>
            <a:ext cx="11925410" cy="703072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82563">
              <a:lnSpc>
                <a:spcPct val="150000"/>
              </a:lnSpc>
            </a:pPr>
            <a:r>
              <a:rPr lang="nb-NO" sz="2000" b="0" i="0" u="none" strike="noStrike" baseline="0" dirty="0">
                <a:solidFill>
                  <a:srgbClr val="000000"/>
                </a:solidFill>
              </a:rPr>
              <a:t>Forsvarsbygg skal ha pålitelige data, moderne og sikre IT-systemer/plattformer for å sikre riktige beslutninger og effektive prosesser.</a:t>
            </a:r>
          </a:p>
          <a:p>
            <a:pPr marL="182563"/>
            <a:r>
              <a:rPr lang="nb-NO" sz="2000" b="0" i="0" u="none" strike="noStrike" baseline="0" dirty="0">
                <a:solidFill>
                  <a:srgbClr val="000000"/>
                </a:solidFill>
              </a:rPr>
              <a:t>​</a:t>
            </a:r>
          </a:p>
          <a:p>
            <a:pPr marL="182563">
              <a:lnSpc>
                <a:spcPct val="150000"/>
              </a:lnSpc>
            </a:pPr>
            <a:r>
              <a:rPr lang="nb-NO" sz="2000" b="1" i="0" u="none" strike="noStrike" baseline="0" dirty="0">
                <a:solidFill>
                  <a:srgbClr val="000000"/>
                </a:solidFill>
              </a:rPr>
              <a:t>Data og informasjon: </a:t>
            </a:r>
            <a:r>
              <a:rPr lang="nb-NO" sz="2000" b="0" i="0" u="none" strike="noStrike" baseline="0" dirty="0">
                <a:solidFill>
                  <a:srgbClr val="000000"/>
                </a:solidFill>
              </a:rPr>
              <a:t>Målet er at Forsvarsbygg har god oversikt over data med tilhørende livssyklus og bruk. Data er underlagt modell for styring og forvaltning med tydelige roller, ansvar og prinsipper. I tillegg er det etablert en dataplattform som skal bidra til at data med god kvalitet er lett tilgjengelig for ulike brukergrupper og fagsystemer på ulike graderingsnivå</a:t>
            </a:r>
          </a:p>
          <a:p>
            <a:pPr marL="182563"/>
            <a:endParaRPr lang="nb-NO" sz="2000" b="0" i="0" u="none" strike="noStrike" baseline="0" dirty="0">
              <a:solidFill>
                <a:srgbClr val="000000"/>
              </a:solidFill>
            </a:endParaRPr>
          </a:p>
          <a:p>
            <a:pPr marL="182563">
              <a:lnSpc>
                <a:spcPct val="150000"/>
              </a:lnSpc>
            </a:pPr>
            <a:r>
              <a:rPr lang="nb-NO" sz="2000" b="1" i="0" u="none" strike="noStrike" baseline="0" dirty="0">
                <a:solidFill>
                  <a:srgbClr val="000000"/>
                </a:solidFill>
              </a:rPr>
              <a:t>Teknologi: </a:t>
            </a:r>
            <a:r>
              <a:rPr lang="nb-NO" sz="2000" b="0" i="0" u="none" strike="noStrike" baseline="0" dirty="0">
                <a:solidFill>
                  <a:srgbClr val="000000"/>
                </a:solidFill>
              </a:rPr>
              <a:t>God styring og forvaltning av systemer og applikasjoner på Forsvarsbyggs ugraderte og graderte plattform. Systemene skal ha høy operativ tilgjengelighet og i tillegg understøtte brukernes behov på flere graderingsnivåer.​ Forsvarsbygg har god oversikt og drift/forvaltning av som er underlagt formaliserte prosesser og </a:t>
            </a:r>
            <a:r>
              <a:rPr lang="nb-NO" sz="2000" b="0" i="0" u="none" strike="noStrike" baseline="0" dirty="0" err="1">
                <a:solidFill>
                  <a:srgbClr val="000000"/>
                </a:solidFill>
              </a:rPr>
              <a:t>styringsfora</a:t>
            </a:r>
            <a:r>
              <a:rPr lang="nb-NO" sz="2000" b="0" i="0" u="none" strike="noStrike" baseline="0" dirty="0">
                <a:solidFill>
                  <a:srgbClr val="000000"/>
                </a:solidFill>
              </a:rPr>
              <a:t>. </a:t>
            </a:r>
          </a:p>
          <a:p>
            <a:pPr marL="182563"/>
            <a:r>
              <a:rPr lang="nb-NO" sz="2000" b="0" i="0" u="none" strike="noStrike" baseline="0" dirty="0">
                <a:solidFill>
                  <a:srgbClr val="000000"/>
                </a:solidFill>
              </a:rPr>
              <a:t>​</a:t>
            </a:r>
          </a:p>
          <a:p>
            <a:pPr marL="182563">
              <a:lnSpc>
                <a:spcPct val="150000"/>
              </a:lnSpc>
            </a:pPr>
            <a:r>
              <a:rPr lang="nb-NO" sz="2000" b="0" i="0" u="none" strike="noStrike" baseline="0" dirty="0">
                <a:solidFill>
                  <a:srgbClr val="000000"/>
                </a:solidFill>
              </a:rPr>
              <a:t>​</a:t>
            </a:r>
            <a:r>
              <a:rPr lang="nb-NO" sz="2000" b="1" i="0" u="none" strike="noStrike" baseline="0" dirty="0">
                <a:solidFill>
                  <a:srgbClr val="000000"/>
                </a:solidFill>
              </a:rPr>
              <a:t>Kompetanse og kapasitet: </a:t>
            </a:r>
            <a:r>
              <a:rPr lang="nb-NO" sz="2000" b="0" i="0" u="none" strike="noStrike" baseline="0" dirty="0">
                <a:solidFill>
                  <a:srgbClr val="000000"/>
                </a:solidFill>
              </a:rPr>
              <a:t>Forsvarsbygg har tilstrekkelig kapasitet og kompetanse knyttet til drift, forvaltning, og utvikling av data og systemer. Forsvarsbygg tar i bruk, forvalter, utnytter og forvalter ny informasjon og teknologi.</a:t>
            </a:r>
          </a:p>
        </p:txBody>
      </p:sp>
      <p:sp>
        <p:nvSpPr>
          <p:cNvPr id="5" name="Rektangel 4">
            <a:extLst>
              <a:ext uri="{FF2B5EF4-FFF2-40B4-BE49-F238E27FC236}">
                <a16:creationId xmlns:a16="http://schemas.microsoft.com/office/drawing/2014/main" id="{7B1ABA8D-FAC0-4940-BECB-DD4286BD6FEA}"/>
              </a:ext>
            </a:extLst>
          </p:cNvPr>
          <p:cNvSpPr/>
          <p:nvPr/>
        </p:nvSpPr>
        <p:spPr>
          <a:xfrm>
            <a:off x="13898472" y="2564619"/>
            <a:ext cx="6300001" cy="6787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b-NO" sz="2400" b="1" i="0" u="none" strike="noStrike" kern="1200" baseline="0" dirty="0">
                <a:solidFill>
                  <a:srgbClr val="6D5E00"/>
                </a:solidFill>
                <a:latin typeface="Arial" panose="020B0604020202020204" pitchFamily="34" charset="0"/>
              </a:rPr>
              <a:t>Styringsparametere </a:t>
            </a:r>
          </a:p>
          <a:p>
            <a:pPr rtl="0"/>
            <a:endParaRPr lang="nb-NO" sz="2400" b="1" i="0" u="none" strike="noStrike" kern="1200" baseline="0" dirty="0">
              <a:solidFill>
                <a:srgbClr val="6D5E00"/>
              </a:solidFill>
              <a:latin typeface="Arial" panose="020B0604020202020204" pitchFamily="34" charset="0"/>
            </a:endParaRPr>
          </a:p>
          <a:p>
            <a:pPr marL="1081088" indent="-1081088" rtl="0"/>
            <a:r>
              <a:rPr lang="nb-NO" sz="2400" b="1" i="0" u="none" strike="noStrike" kern="1200" baseline="0" dirty="0">
                <a:solidFill>
                  <a:srgbClr val="6D5E00"/>
                </a:solidFill>
                <a:latin typeface="Arial" panose="020B0604020202020204" pitchFamily="34" charset="0"/>
              </a:rPr>
              <a:t>RE3-1: </a:t>
            </a:r>
            <a:r>
              <a:rPr lang="nb-NO" sz="2400" b="1" i="0" u="none" strike="noStrike" kern="1200" baseline="0" dirty="0">
                <a:solidFill>
                  <a:schemeClr val="tx1"/>
                </a:solidFill>
                <a:latin typeface="Arial" panose="020B0604020202020204" pitchFamily="34" charset="0"/>
              </a:rPr>
              <a:t>Datadrevne beslutninger og arbeidsprosesser basert på pålitelige og relevante data</a:t>
            </a:r>
          </a:p>
          <a:p>
            <a:pPr marL="1081088" indent="-1081088" rtl="0"/>
            <a:endParaRPr lang="nb-NO" sz="2400" b="0" i="1" u="none" strike="noStrike" kern="1200" baseline="0" dirty="0">
              <a:solidFill>
                <a:srgbClr val="262626"/>
              </a:solidFill>
              <a:latin typeface="Arial" panose="020B0604020202020204" pitchFamily="34" charset="0"/>
            </a:endParaRPr>
          </a:p>
          <a:p>
            <a:pPr marL="1081088" indent="-1081088" rtl="0"/>
            <a:r>
              <a:rPr lang="nb-NO" sz="2400" b="1" i="0" u="none" strike="noStrike" kern="1200" baseline="0" dirty="0">
                <a:solidFill>
                  <a:srgbClr val="6D5E00"/>
                </a:solidFill>
                <a:latin typeface="Arial" panose="020B0604020202020204" pitchFamily="34" charset="0"/>
              </a:rPr>
              <a:t>RE3-2: </a:t>
            </a:r>
            <a:r>
              <a:rPr lang="nb-NO" sz="2400" b="1" i="0" u="none" strike="noStrike" kern="1200" baseline="0" dirty="0">
                <a:solidFill>
                  <a:schemeClr val="tx1"/>
                </a:solidFill>
                <a:latin typeface="Arial" panose="020B0604020202020204" pitchFamily="34" charset="0"/>
              </a:rPr>
              <a:t>God styring og forvaltning av systemer og applikasjoner</a:t>
            </a:r>
          </a:p>
          <a:p>
            <a:pPr marL="1081088" indent="-1081088" rtl="0"/>
            <a:endParaRPr lang="nb-NO" sz="2400" b="1" dirty="0">
              <a:solidFill>
                <a:schemeClr val="tx1"/>
              </a:solidFill>
              <a:latin typeface="Arial" panose="020B0604020202020204" pitchFamily="34" charset="0"/>
            </a:endParaRPr>
          </a:p>
          <a:p>
            <a:pPr marL="1081088" indent="-1081088" rtl="0"/>
            <a:r>
              <a:rPr lang="nb-NO" sz="2400" b="1" i="0" u="none" strike="noStrike" kern="1200" baseline="0" dirty="0">
                <a:solidFill>
                  <a:srgbClr val="6D5E00"/>
                </a:solidFill>
                <a:latin typeface="Arial" panose="020B0604020202020204" pitchFamily="34" charset="0"/>
              </a:rPr>
              <a:t>RE3-3: </a:t>
            </a:r>
            <a:r>
              <a:rPr lang="nb-NO" sz="2400" b="1" i="0" u="none" strike="noStrike" kern="1200" baseline="0" dirty="0">
                <a:solidFill>
                  <a:schemeClr val="tx1"/>
                </a:solidFill>
                <a:latin typeface="Arial" panose="020B0604020202020204" pitchFamily="34" charset="0"/>
              </a:rPr>
              <a:t>Data- og teknologikompetanse (og kapasitet) på alle nivåer i organisasjonen</a:t>
            </a:r>
          </a:p>
        </p:txBody>
      </p:sp>
      <p:sp>
        <p:nvSpPr>
          <p:cNvPr id="6" name="TekstSylinder 5">
            <a:extLst>
              <a:ext uri="{FF2B5EF4-FFF2-40B4-BE49-F238E27FC236}">
                <a16:creationId xmlns:a16="http://schemas.microsoft.com/office/drawing/2014/main" id="{E9802F75-3966-4B2B-805E-9F6440CDF33B}"/>
              </a:ext>
            </a:extLst>
          </p:cNvPr>
          <p:cNvSpPr txBox="1"/>
          <p:nvPr/>
        </p:nvSpPr>
        <p:spPr>
          <a:xfrm>
            <a:off x="14065348" y="10116880"/>
            <a:ext cx="5985827" cy="919611"/>
          </a:xfrm>
          <a:prstGeom prst="rect">
            <a:avLst/>
          </a:prstGeom>
          <a:noFill/>
          <a:ln>
            <a:noFill/>
          </a:ln>
        </p:spPr>
        <p:txBody>
          <a:bodyPr wrap="square" rtlCol="0">
            <a:spAutoFit/>
          </a:bodyPr>
          <a:lstStyle/>
          <a:p>
            <a:r>
              <a:rPr lang="nb-NO" b="1" dirty="0">
                <a:solidFill>
                  <a:srgbClr val="6D5E00"/>
                </a:solidFill>
              </a:rPr>
              <a:t>Måleier:</a:t>
            </a:r>
            <a:r>
              <a:rPr lang="nb-NO" dirty="0">
                <a:solidFill>
                  <a:srgbClr val="6D5E00"/>
                </a:solidFill>
              </a:rPr>
              <a:t> </a:t>
            </a:r>
            <a:r>
              <a:rPr lang="nb-NO" dirty="0"/>
              <a:t>Ivan Fjeldheim-Pettersen </a:t>
            </a:r>
            <a:r>
              <a:rPr lang="nb-NO" dirty="0">
                <a:solidFill>
                  <a:schemeClr val="tx1">
                    <a:lumMod val="85000"/>
                    <a:lumOff val="15000"/>
                  </a:schemeClr>
                </a:solidFill>
              </a:rPr>
              <a:t>	</a:t>
            </a:r>
          </a:p>
          <a:p>
            <a:r>
              <a:rPr lang="nb-NO" b="1" dirty="0">
                <a:solidFill>
                  <a:srgbClr val="6D5E00"/>
                </a:solidFill>
              </a:rPr>
              <a:t>Målforvalter: </a:t>
            </a:r>
            <a:r>
              <a:rPr lang="nb-NO" dirty="0">
                <a:solidFill>
                  <a:schemeClr val="tx1">
                    <a:lumMod val="85000"/>
                    <a:lumOff val="15000"/>
                  </a:schemeClr>
                </a:solidFill>
              </a:rPr>
              <a:t>Grete Røen</a:t>
            </a:r>
          </a:p>
        </p:txBody>
      </p:sp>
      <p:cxnSp>
        <p:nvCxnSpPr>
          <p:cNvPr id="7" name="Rett linje 6">
            <a:extLst>
              <a:ext uri="{FF2B5EF4-FFF2-40B4-BE49-F238E27FC236}">
                <a16:creationId xmlns:a16="http://schemas.microsoft.com/office/drawing/2014/main" id="{519F5412-4FEA-46CC-9AD6-DF573A836297}"/>
              </a:ext>
            </a:extLst>
          </p:cNvPr>
          <p:cNvCxnSpPr/>
          <p:nvPr/>
        </p:nvCxnSpPr>
        <p:spPr>
          <a:xfrm>
            <a:off x="13898472" y="9619337"/>
            <a:ext cx="63000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296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6A6DF-3949-2093-7D01-1B4E84652737}"/>
            </a:ext>
          </a:extLst>
        </p:cNvPr>
        <p:cNvGrpSpPr/>
        <p:nvPr/>
      </p:nvGrpSpPr>
      <p:grpSpPr>
        <a:xfrm>
          <a:off x="0" y="0"/>
          <a:ext cx="0" cy="0"/>
          <a:chOff x="0" y="0"/>
          <a:chExt cx="0" cy="0"/>
        </a:xfrm>
      </p:grpSpPr>
      <p:sp>
        <p:nvSpPr>
          <p:cNvPr id="3" name="Tittel 2">
            <a:extLst>
              <a:ext uri="{FF2B5EF4-FFF2-40B4-BE49-F238E27FC236}">
                <a16:creationId xmlns:a16="http://schemas.microsoft.com/office/drawing/2014/main" id="{029B84CB-CB6A-6659-1E75-97C60B3A55AB}"/>
              </a:ext>
            </a:extLst>
          </p:cNvPr>
          <p:cNvSpPr>
            <a:spLocks noGrp="1"/>
          </p:cNvSpPr>
          <p:nvPr>
            <p:ph type="title"/>
          </p:nvPr>
        </p:nvSpPr>
        <p:spPr>
          <a:ln>
            <a:noFill/>
          </a:ln>
        </p:spPr>
        <p:txBody>
          <a:bodyPr>
            <a:normAutofit/>
          </a:bodyPr>
          <a:lstStyle/>
          <a:p>
            <a:r>
              <a:rPr lang="nb-NO" sz="4000" dirty="0">
                <a:solidFill>
                  <a:srgbClr val="6D5E00"/>
                </a:solidFill>
              </a:rPr>
              <a:t>RE4</a:t>
            </a:r>
            <a:r>
              <a:rPr lang="nb-NO" sz="4000" dirty="0"/>
              <a:t> – Relevant, tidsriktig og forsvarlig EBA som dekker Forsvarsbyggs eget behov i alle faser</a:t>
            </a:r>
          </a:p>
        </p:txBody>
      </p:sp>
      <p:sp>
        <p:nvSpPr>
          <p:cNvPr id="4" name="Rektangel 3">
            <a:extLst>
              <a:ext uri="{FF2B5EF4-FFF2-40B4-BE49-F238E27FC236}">
                <a16:creationId xmlns:a16="http://schemas.microsoft.com/office/drawing/2014/main" id="{70BE3CE2-FC61-EE64-F4E4-21B92CB0C7F3}"/>
              </a:ext>
            </a:extLst>
          </p:cNvPr>
          <p:cNvSpPr/>
          <p:nvPr/>
        </p:nvSpPr>
        <p:spPr>
          <a:xfrm>
            <a:off x="1471614" y="2810672"/>
            <a:ext cx="11925410" cy="6787927"/>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182563"/>
            <a:r>
              <a:rPr lang="nb-NO" sz="3200" dirty="0">
                <a:solidFill>
                  <a:schemeClr val="tx1"/>
                </a:solidFill>
                <a:latin typeface="+mj-lt"/>
              </a:rPr>
              <a:t>Forsvarsbyggs egen virksomhet skal ha rettidig tilgang på EBA. Vår egen EBA skal være tilpasset virksomhetens ulike behov som spenner fra tradisjonelle kontorkapasiteter til spesialrom og tekniske verksteder. Prinsippene i forsvarssektorens arbeidsplasskonsept skal følges. </a:t>
            </a:r>
          </a:p>
          <a:p>
            <a:pPr marL="182563"/>
            <a:r>
              <a:rPr lang="nb-NO" sz="3200" dirty="0">
                <a:solidFill>
                  <a:schemeClr val="tx1"/>
                </a:solidFill>
                <a:latin typeface="+mj-lt"/>
              </a:rPr>
              <a:t>Forsvarsbyggs eget EBA-behov blir ivaretatt når prosjekter blir prioritert i investeringsplanen. Forsvarsbygg skal kvalitetssikre at egen EBA for drift av strukturen blir realisert i forkant av materiellprosjekter og andre kapasiteter. </a:t>
            </a:r>
          </a:p>
          <a:p>
            <a:pPr marL="182563"/>
            <a:r>
              <a:rPr lang="nb-NO" sz="3200" dirty="0">
                <a:solidFill>
                  <a:schemeClr val="tx1"/>
                </a:solidFill>
                <a:latin typeface="+mj-lt"/>
              </a:rPr>
              <a:t>Prosessen for håndtering av Forsvarsbyggs egne EBA-behov skal dokumenteres i kvalitetssystemet.</a:t>
            </a:r>
          </a:p>
          <a:p>
            <a:pPr marL="182563"/>
            <a:r>
              <a:rPr lang="nb-NO" sz="3200" dirty="0">
                <a:solidFill>
                  <a:schemeClr val="tx1"/>
                </a:solidFill>
                <a:latin typeface="+mj-lt"/>
              </a:rPr>
              <a:t>Detaljer i RE4 skal følges opp i FBs interne EBA-plan.</a:t>
            </a:r>
          </a:p>
        </p:txBody>
      </p:sp>
      <p:sp>
        <p:nvSpPr>
          <p:cNvPr id="5" name="Rektangel 4">
            <a:extLst>
              <a:ext uri="{FF2B5EF4-FFF2-40B4-BE49-F238E27FC236}">
                <a16:creationId xmlns:a16="http://schemas.microsoft.com/office/drawing/2014/main" id="{1D1D3DB4-5115-4C3F-1D80-4E234EB12C90}"/>
              </a:ext>
            </a:extLst>
          </p:cNvPr>
          <p:cNvSpPr/>
          <p:nvPr/>
        </p:nvSpPr>
        <p:spPr>
          <a:xfrm>
            <a:off x="13898472" y="2810672"/>
            <a:ext cx="6300001" cy="6541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b-NO" sz="2400" b="1" i="0" u="none" strike="noStrike" kern="1200" baseline="0" dirty="0">
                <a:solidFill>
                  <a:srgbClr val="6D5E00"/>
                </a:solidFill>
                <a:latin typeface="Arial" panose="020B0604020202020204" pitchFamily="34" charset="0"/>
              </a:rPr>
              <a:t>Styringsparametere </a:t>
            </a:r>
          </a:p>
          <a:p>
            <a:pPr rtl="0"/>
            <a:endParaRPr lang="nb-NO" sz="2400" b="1" dirty="0">
              <a:solidFill>
                <a:srgbClr val="6D5E00"/>
              </a:solidFill>
              <a:latin typeface="Arial" panose="020B0604020202020204" pitchFamily="34" charset="0"/>
            </a:endParaRPr>
          </a:p>
          <a:p>
            <a:pPr marL="1081088" indent="-1081088" rtl="0"/>
            <a:r>
              <a:rPr lang="nb-NO" sz="2400" b="1" i="0" u="none" strike="noStrike" kern="1200" baseline="0" dirty="0">
                <a:solidFill>
                  <a:srgbClr val="6D5E00"/>
                </a:solidFill>
                <a:latin typeface="Arial" panose="020B0604020202020204" pitchFamily="34" charset="0"/>
              </a:rPr>
              <a:t>RE4-1: </a:t>
            </a:r>
            <a:r>
              <a:rPr lang="nb-NO" sz="2400" b="1" i="0" u="none" strike="noStrike" kern="1200" baseline="0" dirty="0">
                <a:solidFill>
                  <a:schemeClr val="tx1"/>
                </a:solidFill>
                <a:latin typeface="Arial" panose="020B0604020202020204" pitchFamily="34" charset="0"/>
              </a:rPr>
              <a:t>Forsvarsbyggs egen bruk av EBA</a:t>
            </a:r>
            <a:endParaRPr lang="nb-NO" sz="2400" b="0" i="1" u="none" strike="noStrike" kern="1200" baseline="0" dirty="0">
              <a:solidFill>
                <a:srgbClr val="262626"/>
              </a:solidFill>
              <a:latin typeface="Arial" panose="020B0604020202020204" pitchFamily="34" charset="0"/>
            </a:endParaRPr>
          </a:p>
        </p:txBody>
      </p:sp>
      <p:sp>
        <p:nvSpPr>
          <p:cNvPr id="6" name="TekstSylinder 5">
            <a:extLst>
              <a:ext uri="{FF2B5EF4-FFF2-40B4-BE49-F238E27FC236}">
                <a16:creationId xmlns:a16="http://schemas.microsoft.com/office/drawing/2014/main" id="{ECC77B78-533E-53F0-6B58-D60B34E5EBB2}"/>
              </a:ext>
            </a:extLst>
          </p:cNvPr>
          <p:cNvSpPr txBox="1"/>
          <p:nvPr/>
        </p:nvSpPr>
        <p:spPr>
          <a:xfrm>
            <a:off x="14065348" y="10116880"/>
            <a:ext cx="5985827" cy="919611"/>
          </a:xfrm>
          <a:prstGeom prst="rect">
            <a:avLst/>
          </a:prstGeom>
          <a:noFill/>
          <a:ln>
            <a:noFill/>
          </a:ln>
        </p:spPr>
        <p:txBody>
          <a:bodyPr wrap="square" rtlCol="0">
            <a:spAutoFit/>
          </a:bodyPr>
          <a:lstStyle/>
          <a:p>
            <a:r>
              <a:rPr lang="nb-NO" b="1" dirty="0">
                <a:solidFill>
                  <a:srgbClr val="6D5E00"/>
                </a:solidFill>
              </a:rPr>
              <a:t>Måleier:</a:t>
            </a:r>
            <a:r>
              <a:rPr lang="nb-NO" dirty="0">
                <a:solidFill>
                  <a:srgbClr val="6D5E00"/>
                </a:solidFill>
              </a:rPr>
              <a:t> </a:t>
            </a:r>
            <a:r>
              <a:rPr lang="nb-NO" dirty="0"/>
              <a:t>Ivan Fjeldheim-Pettersen </a:t>
            </a:r>
            <a:r>
              <a:rPr lang="nb-NO" dirty="0">
                <a:solidFill>
                  <a:schemeClr val="tx1">
                    <a:lumMod val="85000"/>
                    <a:lumOff val="15000"/>
                  </a:schemeClr>
                </a:solidFill>
              </a:rPr>
              <a:t>	</a:t>
            </a:r>
          </a:p>
          <a:p>
            <a:r>
              <a:rPr lang="nb-NO" b="1" dirty="0">
                <a:solidFill>
                  <a:srgbClr val="6D5E00"/>
                </a:solidFill>
              </a:rPr>
              <a:t>Målforvalter: </a:t>
            </a:r>
            <a:r>
              <a:rPr lang="nb-NO" dirty="0">
                <a:solidFill>
                  <a:schemeClr val="tx1">
                    <a:lumMod val="85000"/>
                    <a:lumOff val="15000"/>
                  </a:schemeClr>
                </a:solidFill>
              </a:rPr>
              <a:t>Robert Sandvik</a:t>
            </a:r>
          </a:p>
        </p:txBody>
      </p:sp>
      <p:cxnSp>
        <p:nvCxnSpPr>
          <p:cNvPr id="7" name="Rett linje 6">
            <a:extLst>
              <a:ext uri="{FF2B5EF4-FFF2-40B4-BE49-F238E27FC236}">
                <a16:creationId xmlns:a16="http://schemas.microsoft.com/office/drawing/2014/main" id="{06484BDF-2F40-B8E9-0B93-08C7089E8BB2}"/>
              </a:ext>
            </a:extLst>
          </p:cNvPr>
          <p:cNvCxnSpPr/>
          <p:nvPr/>
        </p:nvCxnSpPr>
        <p:spPr>
          <a:xfrm>
            <a:off x="13898472" y="9619337"/>
            <a:ext cx="63000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5314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5DEC5-D48D-726A-1B4E-46B8A613036B}"/>
            </a:ext>
          </a:extLst>
        </p:cNvPr>
        <p:cNvGrpSpPr/>
        <p:nvPr/>
      </p:nvGrpSpPr>
      <p:grpSpPr>
        <a:xfrm>
          <a:off x="0" y="0"/>
          <a:ext cx="0" cy="0"/>
          <a:chOff x="0" y="0"/>
          <a:chExt cx="0" cy="0"/>
        </a:xfrm>
      </p:grpSpPr>
      <p:grpSp>
        <p:nvGrpSpPr>
          <p:cNvPr id="97" name="Gruppe 96">
            <a:extLst>
              <a:ext uri="{FF2B5EF4-FFF2-40B4-BE49-F238E27FC236}">
                <a16:creationId xmlns:a16="http://schemas.microsoft.com/office/drawing/2014/main" id="{FF73F50E-025E-DEB6-C516-C1B43395604F}"/>
              </a:ext>
            </a:extLst>
          </p:cNvPr>
          <p:cNvGrpSpPr/>
          <p:nvPr/>
        </p:nvGrpSpPr>
        <p:grpSpPr>
          <a:xfrm>
            <a:off x="3077428" y="717319"/>
            <a:ext cx="15522456" cy="4194206"/>
            <a:chOff x="1730842" y="267836"/>
            <a:chExt cx="8730316" cy="2358953"/>
          </a:xfrm>
        </p:grpSpPr>
        <p:sp>
          <p:nvSpPr>
            <p:cNvPr id="2" name="TekstSylinder 1">
              <a:extLst>
                <a:ext uri="{FF2B5EF4-FFF2-40B4-BE49-F238E27FC236}">
                  <a16:creationId xmlns:a16="http://schemas.microsoft.com/office/drawing/2014/main" id="{B381984B-79DD-379E-C524-A7D7E2C1C99D}"/>
                </a:ext>
              </a:extLst>
            </p:cNvPr>
            <p:cNvSpPr txBox="1"/>
            <p:nvPr/>
          </p:nvSpPr>
          <p:spPr>
            <a:xfrm>
              <a:off x="1730842" y="267836"/>
              <a:ext cx="8730316" cy="1221424"/>
            </a:xfrm>
            <a:prstGeom prst="rect">
              <a:avLst/>
            </a:prstGeom>
            <a:noFill/>
          </p:spPr>
          <p:txBody>
            <a:bodyPr wrap="square">
              <a:spAutoFit/>
            </a:bodyPr>
            <a:lstStyle/>
            <a:p>
              <a:pPr algn="ctr" defTabSz="645167">
                <a:defRPr/>
              </a:pPr>
              <a:r>
                <a:rPr lang="nb-NO" sz="2134" b="1" dirty="0">
                  <a:solidFill>
                    <a:prstClr val="black"/>
                  </a:solidFill>
                  <a:latin typeface="Arial"/>
                </a:rPr>
                <a:t>Forsvarssektorens samfunnsmål</a:t>
              </a:r>
            </a:p>
            <a:p>
              <a:pPr algn="ctr" defTabSz="645167">
                <a:defRPr/>
              </a:pPr>
              <a:endParaRPr lang="nb-NO" sz="1778" b="1" dirty="0">
                <a:solidFill>
                  <a:prstClr val="black"/>
                </a:solidFill>
                <a:latin typeface="Arial"/>
              </a:endParaRPr>
            </a:p>
            <a:p>
              <a:pPr algn="ctr" defTabSz="645167">
                <a:defRPr/>
              </a:pPr>
              <a:r>
                <a:rPr lang="nb-NO" sz="1600" b="1" dirty="0">
                  <a:solidFill>
                    <a:prstClr val="black"/>
                  </a:solidFill>
                  <a:latin typeface="Arial"/>
                </a:rPr>
                <a:t> Forsvare norsk suverenitet, territorielle integritet, befolkning, demokratiske </a:t>
              </a:r>
              <a:br>
                <a:rPr lang="nb-NO" sz="1600" b="1" dirty="0">
                  <a:solidFill>
                    <a:prstClr val="black"/>
                  </a:solidFill>
                  <a:latin typeface="Arial"/>
                </a:rPr>
              </a:br>
              <a:r>
                <a:rPr lang="nb-NO" sz="1600" b="1" dirty="0">
                  <a:solidFill>
                    <a:prstClr val="black"/>
                  </a:solidFill>
                  <a:latin typeface="Arial"/>
                </a:rPr>
                <a:t>styresett og vår handlefrihet mot politisk, militært og annet press ved å bidra til å: </a:t>
              </a:r>
            </a:p>
            <a:p>
              <a:pPr algn="ctr" defTabSz="645167">
                <a:defRPr/>
              </a:pPr>
              <a:endParaRPr lang="nb-NO" sz="1600" dirty="0">
                <a:solidFill>
                  <a:prstClr val="black"/>
                </a:solidFill>
                <a:latin typeface="Arial"/>
              </a:endParaRPr>
            </a:p>
            <a:p>
              <a:pPr marL="3556283" lvl="4" indent="-304838" defTabSz="645167">
                <a:buFont typeface="Arial" panose="020B0604020202020204" pitchFamily="34" charset="0"/>
                <a:buChar char="•"/>
                <a:defRPr/>
              </a:pPr>
              <a:r>
                <a:rPr lang="nb-NO" sz="1600" dirty="0">
                  <a:solidFill>
                    <a:prstClr val="black"/>
                  </a:solidFill>
                  <a:latin typeface="Arial"/>
                </a:rPr>
                <a:t>Forhindre væpnet konflikt og fremveksten av trusler mot norsk og alliert sikkerhet. </a:t>
              </a:r>
            </a:p>
            <a:p>
              <a:pPr marL="3556283" lvl="4" indent="-304838" defTabSz="645167">
                <a:buFont typeface="Arial" panose="020B0604020202020204" pitchFamily="34" charset="0"/>
                <a:buChar char="•"/>
                <a:defRPr/>
              </a:pPr>
              <a:r>
                <a:rPr lang="nb-NO" sz="1600" dirty="0">
                  <a:solidFill>
                    <a:prstClr val="black"/>
                  </a:solidFill>
                  <a:latin typeface="Arial"/>
                </a:rPr>
                <a:t>Forsvare Norge og allierte mot trusler, anslag og angrep i en alliert ramme.</a:t>
              </a:r>
            </a:p>
            <a:p>
              <a:pPr marL="3556283" lvl="4" indent="-304838" defTabSz="645167">
                <a:buFont typeface="Arial" panose="020B0604020202020204" pitchFamily="34" charset="0"/>
                <a:buChar char="•"/>
                <a:defRPr/>
              </a:pPr>
              <a:r>
                <a:rPr lang="nb-NO" sz="1600" dirty="0">
                  <a:solidFill>
                    <a:prstClr val="black"/>
                  </a:solidFill>
                  <a:latin typeface="Arial"/>
                </a:rPr>
                <a:t>Fremme norske sikkerhetsinteresser, herunder fred, stabilitet og internasjonal rettsorden.</a:t>
              </a:r>
            </a:p>
          </p:txBody>
        </p:sp>
        <p:sp>
          <p:nvSpPr>
            <p:cNvPr id="3" name="Rektangel 2">
              <a:extLst>
                <a:ext uri="{FF2B5EF4-FFF2-40B4-BE49-F238E27FC236}">
                  <a16:creationId xmlns:a16="http://schemas.microsoft.com/office/drawing/2014/main" id="{D8DFF4CA-C01A-99F9-85D8-5BDC353FD5C0}"/>
                </a:ext>
              </a:extLst>
            </p:cNvPr>
            <p:cNvSpPr/>
            <p:nvPr/>
          </p:nvSpPr>
          <p:spPr>
            <a:xfrm>
              <a:off x="3576000" y="2122789"/>
              <a:ext cx="5040000" cy="504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45167">
                <a:defRPr/>
              </a:pPr>
              <a:r>
                <a:rPr lang="nb-NO" sz="1600">
                  <a:solidFill>
                    <a:srgbClr val="FFFFFF"/>
                  </a:solidFill>
                  <a:latin typeface="Arial"/>
                </a:rPr>
                <a:t>Dekke forsvarssektorens behov for eiendom, bygg og anlegg i fred, krise og krig.</a:t>
              </a:r>
            </a:p>
          </p:txBody>
        </p:sp>
        <p:sp>
          <p:nvSpPr>
            <p:cNvPr id="8" name="Venstre klammeparentes 7">
              <a:extLst>
                <a:ext uri="{FF2B5EF4-FFF2-40B4-BE49-F238E27FC236}">
                  <a16:creationId xmlns:a16="http://schemas.microsoft.com/office/drawing/2014/main" id="{0CDD1157-7146-67B3-B586-EA8E914A981F}"/>
                </a:ext>
              </a:extLst>
            </p:cNvPr>
            <p:cNvSpPr/>
            <p:nvPr/>
          </p:nvSpPr>
          <p:spPr>
            <a:xfrm rot="5400000">
              <a:off x="6046860" y="-520257"/>
              <a:ext cx="98281" cy="5040000"/>
            </a:xfrm>
            <a:prstGeom prst="leftBrace">
              <a:avLst>
                <a:gd name="adj1" fmla="val 0"/>
                <a:gd name="adj2" fmla="val 50013"/>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45167">
                <a:defRPr/>
              </a:pPr>
              <a:endParaRPr lang="nb-NO" sz="2541">
                <a:solidFill>
                  <a:prstClr val="black"/>
                </a:solidFill>
                <a:latin typeface="Arial"/>
              </a:endParaRPr>
            </a:p>
          </p:txBody>
        </p:sp>
        <p:sp>
          <p:nvSpPr>
            <p:cNvPr id="9" name="TekstSylinder 8">
              <a:extLst>
                <a:ext uri="{FF2B5EF4-FFF2-40B4-BE49-F238E27FC236}">
                  <a16:creationId xmlns:a16="http://schemas.microsoft.com/office/drawing/2014/main" id="{EE960829-8E4B-DEC7-B8AE-B8829CE0462E}"/>
                </a:ext>
              </a:extLst>
            </p:cNvPr>
            <p:cNvSpPr txBox="1"/>
            <p:nvPr/>
          </p:nvSpPr>
          <p:spPr>
            <a:xfrm>
              <a:off x="5288094" y="1673912"/>
              <a:ext cx="1615813" cy="236646"/>
            </a:xfrm>
            <a:prstGeom prst="rect">
              <a:avLst/>
            </a:prstGeom>
            <a:noFill/>
          </p:spPr>
          <p:txBody>
            <a:bodyPr wrap="square">
              <a:spAutoFit/>
            </a:bodyPr>
            <a:lstStyle/>
            <a:p>
              <a:pPr algn="ctr" defTabSz="645167">
                <a:defRPr/>
              </a:pPr>
              <a:r>
                <a:rPr lang="nb-NO" sz="2134" b="1">
                  <a:solidFill>
                    <a:prstClr val="black"/>
                  </a:solidFill>
                  <a:latin typeface="Arial"/>
                </a:rPr>
                <a:t>Brukermål</a:t>
              </a:r>
            </a:p>
          </p:txBody>
        </p:sp>
      </p:grpSp>
      <p:sp>
        <p:nvSpPr>
          <p:cNvPr id="10" name="Rektangel 9">
            <a:extLst>
              <a:ext uri="{FF2B5EF4-FFF2-40B4-BE49-F238E27FC236}">
                <a16:creationId xmlns:a16="http://schemas.microsoft.com/office/drawing/2014/main" id="{06869DD2-BEF2-4E00-BB65-126E5B6A5043}"/>
              </a:ext>
            </a:extLst>
          </p:cNvPr>
          <p:cNvSpPr>
            <a:spLocks noGrp="1" noRot="1" noMove="1" noResize="1" noEditPoints="1" noAdjustHandles="1" noChangeArrowheads="1" noChangeShapeType="1"/>
          </p:cNvSpPr>
          <p:nvPr/>
        </p:nvSpPr>
        <p:spPr>
          <a:xfrm>
            <a:off x="1435546" y="11069316"/>
            <a:ext cx="5967025" cy="8961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sz="4779"/>
          </a:p>
        </p:txBody>
      </p:sp>
      <p:grpSp>
        <p:nvGrpSpPr>
          <p:cNvPr id="101" name="Gruppe 100">
            <a:extLst>
              <a:ext uri="{FF2B5EF4-FFF2-40B4-BE49-F238E27FC236}">
                <a16:creationId xmlns:a16="http://schemas.microsoft.com/office/drawing/2014/main" id="{8D01BDBF-28F1-7C77-3034-1D382C6BCE35}"/>
              </a:ext>
            </a:extLst>
          </p:cNvPr>
          <p:cNvGrpSpPr/>
          <p:nvPr/>
        </p:nvGrpSpPr>
        <p:grpSpPr>
          <a:xfrm>
            <a:off x="1235796" y="5132056"/>
            <a:ext cx="19229791" cy="1927713"/>
            <a:chOff x="517702" y="2927345"/>
            <a:chExt cx="10815437" cy="1084206"/>
          </a:xfrm>
        </p:grpSpPr>
        <p:grpSp>
          <p:nvGrpSpPr>
            <p:cNvPr id="98" name="Gruppe 97">
              <a:extLst>
                <a:ext uri="{FF2B5EF4-FFF2-40B4-BE49-F238E27FC236}">
                  <a16:creationId xmlns:a16="http://schemas.microsoft.com/office/drawing/2014/main" id="{BA2889B8-3D81-BA2E-D35F-B3B27F4851EA}"/>
                </a:ext>
              </a:extLst>
            </p:cNvPr>
            <p:cNvGrpSpPr/>
            <p:nvPr/>
          </p:nvGrpSpPr>
          <p:grpSpPr>
            <a:xfrm>
              <a:off x="518653" y="2927345"/>
              <a:ext cx="10800000" cy="372425"/>
              <a:chOff x="518653" y="2927345"/>
              <a:chExt cx="10800000" cy="372425"/>
            </a:xfrm>
          </p:grpSpPr>
          <p:sp>
            <p:nvSpPr>
              <p:cNvPr id="13" name="Venstre klammeparentes 12">
                <a:extLst>
                  <a:ext uri="{FF2B5EF4-FFF2-40B4-BE49-F238E27FC236}">
                    <a16:creationId xmlns:a16="http://schemas.microsoft.com/office/drawing/2014/main" id="{FE9B0811-F91D-E66D-ED95-98D310233BA8}"/>
                  </a:ext>
                </a:extLst>
              </p:cNvPr>
              <p:cNvSpPr/>
              <p:nvPr/>
            </p:nvSpPr>
            <p:spPr>
              <a:xfrm rot="5400000">
                <a:off x="5869512" y="-2149370"/>
                <a:ext cx="98281" cy="10800000"/>
              </a:xfrm>
              <a:prstGeom prst="leftBrace">
                <a:avLst>
                  <a:gd name="adj1" fmla="val 0"/>
                  <a:gd name="adj2" fmla="val 50013"/>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45167">
                  <a:defRPr/>
                </a:pPr>
                <a:endParaRPr lang="nb-NO" sz="2541">
                  <a:solidFill>
                    <a:prstClr val="black"/>
                  </a:solidFill>
                  <a:latin typeface="Arial"/>
                </a:endParaRPr>
              </a:p>
            </p:txBody>
          </p:sp>
          <p:sp>
            <p:nvSpPr>
              <p:cNvPr id="14" name="TekstSylinder 13">
                <a:extLst>
                  <a:ext uri="{FF2B5EF4-FFF2-40B4-BE49-F238E27FC236}">
                    <a16:creationId xmlns:a16="http://schemas.microsoft.com/office/drawing/2014/main" id="{4C43F7F8-7754-F389-0BE8-A768AE5B830D}"/>
                  </a:ext>
                </a:extLst>
              </p:cNvPr>
              <p:cNvSpPr txBox="1"/>
              <p:nvPr/>
            </p:nvSpPr>
            <p:spPr>
              <a:xfrm>
                <a:off x="4906522" y="2927345"/>
                <a:ext cx="2024261" cy="236646"/>
              </a:xfrm>
              <a:prstGeom prst="rect">
                <a:avLst/>
              </a:prstGeom>
              <a:noFill/>
            </p:spPr>
            <p:txBody>
              <a:bodyPr wrap="square">
                <a:spAutoFit/>
              </a:bodyPr>
              <a:lstStyle/>
              <a:p>
                <a:pPr algn="ctr" defTabSz="645167">
                  <a:defRPr/>
                </a:pPr>
                <a:r>
                  <a:rPr lang="nb-NO" sz="2134" b="1">
                    <a:solidFill>
                      <a:prstClr val="black"/>
                    </a:solidFill>
                    <a:latin typeface="Arial"/>
                  </a:rPr>
                  <a:t>Delmål</a:t>
                </a:r>
              </a:p>
            </p:txBody>
          </p:sp>
        </p:grpSp>
        <p:grpSp>
          <p:nvGrpSpPr>
            <p:cNvPr id="5" name="Gruppe 4">
              <a:extLst>
                <a:ext uri="{FF2B5EF4-FFF2-40B4-BE49-F238E27FC236}">
                  <a16:creationId xmlns:a16="http://schemas.microsoft.com/office/drawing/2014/main" id="{CA749A06-0C07-E05D-7B2C-5C258D51DBB9}"/>
                </a:ext>
              </a:extLst>
            </p:cNvPr>
            <p:cNvGrpSpPr/>
            <p:nvPr/>
          </p:nvGrpSpPr>
          <p:grpSpPr>
            <a:xfrm>
              <a:off x="517702" y="3399551"/>
              <a:ext cx="3488063" cy="612000"/>
              <a:chOff x="516000" y="3717632"/>
              <a:chExt cx="3522043" cy="612000"/>
            </a:xfrm>
          </p:grpSpPr>
          <p:sp>
            <p:nvSpPr>
              <p:cNvPr id="23" name="Rektangel 22">
                <a:extLst>
                  <a:ext uri="{FF2B5EF4-FFF2-40B4-BE49-F238E27FC236}">
                    <a16:creationId xmlns:a16="http://schemas.microsoft.com/office/drawing/2014/main" id="{FF5903AB-898F-896C-0DEF-5BE7870B4695}"/>
                  </a:ext>
                </a:extLst>
              </p:cNvPr>
              <p:cNvSpPr/>
              <p:nvPr/>
            </p:nvSpPr>
            <p:spPr>
              <a:xfrm>
                <a:off x="1129986" y="3717632"/>
                <a:ext cx="2908057" cy="612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20039" tIns="192023" rIns="320039" bIns="192023" rtlCol="0" anchor="ctr"/>
              <a:lstStyle/>
              <a:p>
                <a:pPr defTabSz="645167">
                  <a:defRPr/>
                </a:pPr>
                <a:r>
                  <a:rPr lang="nb-NO" sz="1600">
                    <a:solidFill>
                      <a:prstClr val="black"/>
                    </a:solidFill>
                    <a:latin typeface="Arial"/>
                  </a:rPr>
                  <a:t>Eiendom, bygg og anlegg fremskaffet </a:t>
                </a:r>
                <a:br>
                  <a:rPr lang="nb-NO" sz="1600">
                    <a:solidFill>
                      <a:prstClr val="black"/>
                    </a:solidFill>
                    <a:latin typeface="Arial"/>
                  </a:rPr>
                </a:br>
                <a:r>
                  <a:rPr lang="nb-NO" sz="1600">
                    <a:solidFill>
                      <a:prstClr val="black"/>
                    </a:solidFill>
                    <a:latin typeface="Arial"/>
                  </a:rPr>
                  <a:t>til rett tid, kostnad og ytelse.</a:t>
                </a:r>
                <a:endParaRPr lang="nn-NO" sz="1600">
                  <a:solidFill>
                    <a:prstClr val="black"/>
                  </a:solidFill>
                  <a:latin typeface="Arial"/>
                </a:endParaRPr>
              </a:p>
            </p:txBody>
          </p:sp>
          <p:sp>
            <p:nvSpPr>
              <p:cNvPr id="24" name="Rektangel 23">
                <a:extLst>
                  <a:ext uri="{FF2B5EF4-FFF2-40B4-BE49-F238E27FC236}">
                    <a16:creationId xmlns:a16="http://schemas.microsoft.com/office/drawing/2014/main" id="{65EF0FA1-947D-8096-88C7-34B3AC3DD534}"/>
                  </a:ext>
                </a:extLst>
              </p:cNvPr>
              <p:cNvSpPr/>
              <p:nvPr/>
            </p:nvSpPr>
            <p:spPr>
              <a:xfrm>
                <a:off x="516000" y="3717632"/>
                <a:ext cx="612000" cy="611998"/>
              </a:xfrm>
              <a:prstGeom prst="rect">
                <a:avLst/>
              </a:prstGeom>
              <a:solidFill>
                <a:srgbClr val="6D5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12861">
                  <a:defRPr/>
                </a:pPr>
                <a:r>
                  <a:rPr lang="nb-NO" sz="2541" b="1">
                    <a:solidFill>
                      <a:srgbClr val="FFFFFF"/>
                    </a:solidFill>
                    <a:latin typeface="Arial"/>
                  </a:rPr>
                  <a:t>D1</a:t>
                </a:r>
              </a:p>
            </p:txBody>
          </p:sp>
        </p:grpSp>
        <p:grpSp>
          <p:nvGrpSpPr>
            <p:cNvPr id="6" name="Gruppe 5">
              <a:extLst>
                <a:ext uri="{FF2B5EF4-FFF2-40B4-BE49-F238E27FC236}">
                  <a16:creationId xmlns:a16="http://schemas.microsoft.com/office/drawing/2014/main" id="{6F1A87AE-0D7D-1FC6-46D1-808D672CD569}"/>
                </a:ext>
              </a:extLst>
            </p:cNvPr>
            <p:cNvGrpSpPr/>
            <p:nvPr/>
          </p:nvGrpSpPr>
          <p:grpSpPr>
            <a:xfrm>
              <a:off x="4180351" y="3399551"/>
              <a:ext cx="3488973" cy="612000"/>
              <a:chOff x="4313300" y="3739460"/>
              <a:chExt cx="3522964" cy="612000"/>
            </a:xfrm>
          </p:grpSpPr>
          <p:sp>
            <p:nvSpPr>
              <p:cNvPr id="21" name="Rektangel 20">
                <a:extLst>
                  <a:ext uri="{FF2B5EF4-FFF2-40B4-BE49-F238E27FC236}">
                    <a16:creationId xmlns:a16="http://schemas.microsoft.com/office/drawing/2014/main" id="{0AD38B31-D844-085B-A867-BFAB23B15699}"/>
                  </a:ext>
                </a:extLst>
              </p:cNvPr>
              <p:cNvSpPr/>
              <p:nvPr/>
            </p:nvSpPr>
            <p:spPr>
              <a:xfrm>
                <a:off x="4928206" y="3739460"/>
                <a:ext cx="2908058" cy="612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20039" tIns="192023" rIns="320039" bIns="192023" rtlCol="0" anchor="ctr"/>
              <a:lstStyle/>
              <a:p>
                <a:pPr defTabSz="645167">
                  <a:defRPr/>
                </a:pPr>
                <a:r>
                  <a:rPr lang="nb-NO" sz="1600">
                    <a:solidFill>
                      <a:prstClr val="black"/>
                    </a:solidFill>
                    <a:latin typeface="Arial"/>
                  </a:rPr>
                  <a:t>Forvaltning av eiendom, bygg og anlegg som ivaretar forsvarssektorens behov.</a:t>
                </a:r>
              </a:p>
            </p:txBody>
          </p:sp>
          <p:sp>
            <p:nvSpPr>
              <p:cNvPr id="22" name="Rektangel 21">
                <a:extLst>
                  <a:ext uri="{FF2B5EF4-FFF2-40B4-BE49-F238E27FC236}">
                    <a16:creationId xmlns:a16="http://schemas.microsoft.com/office/drawing/2014/main" id="{90B42430-EF99-74B9-8238-B58DD85FD4FB}"/>
                  </a:ext>
                </a:extLst>
              </p:cNvPr>
              <p:cNvSpPr/>
              <p:nvPr/>
            </p:nvSpPr>
            <p:spPr>
              <a:xfrm>
                <a:off x="4313300" y="3739460"/>
                <a:ext cx="612000" cy="611998"/>
              </a:xfrm>
              <a:prstGeom prst="rect">
                <a:avLst/>
              </a:prstGeom>
              <a:solidFill>
                <a:srgbClr val="6D5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12861">
                  <a:defRPr/>
                </a:pPr>
                <a:r>
                  <a:rPr lang="nb-NO" sz="2541" b="1">
                    <a:solidFill>
                      <a:srgbClr val="FFFFFF"/>
                    </a:solidFill>
                    <a:latin typeface="Arial"/>
                  </a:rPr>
                  <a:t>D2</a:t>
                </a:r>
              </a:p>
            </p:txBody>
          </p:sp>
        </p:grpSp>
        <p:grpSp>
          <p:nvGrpSpPr>
            <p:cNvPr id="11" name="Gruppe 10">
              <a:extLst>
                <a:ext uri="{FF2B5EF4-FFF2-40B4-BE49-F238E27FC236}">
                  <a16:creationId xmlns:a16="http://schemas.microsoft.com/office/drawing/2014/main" id="{CD49519E-BE1C-F55F-33CC-0FAB5C657BF0}"/>
                </a:ext>
              </a:extLst>
            </p:cNvPr>
            <p:cNvGrpSpPr/>
            <p:nvPr/>
          </p:nvGrpSpPr>
          <p:grpSpPr>
            <a:xfrm>
              <a:off x="7843910" y="3399551"/>
              <a:ext cx="3489229" cy="612000"/>
              <a:chOff x="7694504" y="4045459"/>
              <a:chExt cx="3523222" cy="612000"/>
            </a:xfrm>
          </p:grpSpPr>
          <p:sp>
            <p:nvSpPr>
              <p:cNvPr id="19" name="Rektangel 18">
                <a:extLst>
                  <a:ext uri="{FF2B5EF4-FFF2-40B4-BE49-F238E27FC236}">
                    <a16:creationId xmlns:a16="http://schemas.microsoft.com/office/drawing/2014/main" id="{8A0E09C9-B084-178D-8509-03C76DA96ECD}"/>
                  </a:ext>
                </a:extLst>
              </p:cNvPr>
              <p:cNvSpPr/>
              <p:nvPr/>
            </p:nvSpPr>
            <p:spPr>
              <a:xfrm>
                <a:off x="8309669" y="4045459"/>
                <a:ext cx="2908057" cy="612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20039" tIns="192023" rIns="320039" bIns="192023" rtlCol="0" anchor="ctr"/>
              <a:lstStyle/>
              <a:p>
                <a:pPr defTabSz="645167">
                  <a:defRPr/>
                </a:pPr>
                <a:r>
                  <a:rPr lang="nb-NO" sz="1600">
                    <a:solidFill>
                      <a:prstClr val="black"/>
                    </a:solidFill>
                    <a:latin typeface="Arial"/>
                  </a:rPr>
                  <a:t>Beredskap for at eiendom, bygg og </a:t>
                </a:r>
                <a:br>
                  <a:rPr lang="nb-NO" sz="1600">
                    <a:solidFill>
                      <a:prstClr val="black"/>
                    </a:solidFill>
                    <a:latin typeface="Arial"/>
                  </a:rPr>
                </a:br>
                <a:r>
                  <a:rPr lang="nb-NO" sz="1600">
                    <a:solidFill>
                      <a:prstClr val="black"/>
                    </a:solidFill>
                    <a:latin typeface="Arial"/>
                  </a:rPr>
                  <a:t>anlegg vil understøtte nasjonale </a:t>
                </a:r>
                <a:br>
                  <a:rPr lang="nb-NO" sz="1600">
                    <a:solidFill>
                      <a:prstClr val="black"/>
                    </a:solidFill>
                    <a:latin typeface="Arial"/>
                  </a:rPr>
                </a:br>
                <a:r>
                  <a:rPr lang="nb-NO" sz="1600">
                    <a:solidFill>
                      <a:prstClr val="black"/>
                    </a:solidFill>
                    <a:latin typeface="Arial"/>
                  </a:rPr>
                  <a:t>og allierte operasjoner i krise og krig.</a:t>
                </a:r>
              </a:p>
            </p:txBody>
          </p:sp>
          <p:sp>
            <p:nvSpPr>
              <p:cNvPr id="20" name="Rektangel 19">
                <a:extLst>
                  <a:ext uri="{FF2B5EF4-FFF2-40B4-BE49-F238E27FC236}">
                    <a16:creationId xmlns:a16="http://schemas.microsoft.com/office/drawing/2014/main" id="{5055820D-E304-43A9-09EA-7D77534786AB}"/>
                  </a:ext>
                </a:extLst>
              </p:cNvPr>
              <p:cNvSpPr/>
              <p:nvPr/>
            </p:nvSpPr>
            <p:spPr>
              <a:xfrm>
                <a:off x="7694504" y="4045459"/>
                <a:ext cx="612000" cy="611998"/>
              </a:xfrm>
              <a:prstGeom prst="rect">
                <a:avLst/>
              </a:prstGeom>
              <a:solidFill>
                <a:srgbClr val="6D5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12861">
                  <a:defRPr/>
                </a:pPr>
                <a:r>
                  <a:rPr lang="nb-NO" sz="2541" b="1">
                    <a:solidFill>
                      <a:srgbClr val="FFFFFF"/>
                    </a:solidFill>
                    <a:latin typeface="Arial"/>
                  </a:rPr>
                  <a:t>D3</a:t>
                </a:r>
              </a:p>
            </p:txBody>
          </p:sp>
        </p:grpSp>
      </p:grpSp>
      <p:grpSp>
        <p:nvGrpSpPr>
          <p:cNvPr id="103" name="Gruppe 102">
            <a:extLst>
              <a:ext uri="{FF2B5EF4-FFF2-40B4-BE49-F238E27FC236}">
                <a16:creationId xmlns:a16="http://schemas.microsoft.com/office/drawing/2014/main" id="{5F6DD16D-CE08-FA8F-DB14-3BF336BEF91F}"/>
              </a:ext>
            </a:extLst>
          </p:cNvPr>
          <p:cNvGrpSpPr/>
          <p:nvPr/>
        </p:nvGrpSpPr>
        <p:grpSpPr>
          <a:xfrm>
            <a:off x="1228056" y="9416682"/>
            <a:ext cx="19221203" cy="1966725"/>
            <a:chOff x="513349" y="5419041"/>
            <a:chExt cx="10810607" cy="1106148"/>
          </a:xfrm>
        </p:grpSpPr>
        <p:grpSp>
          <p:nvGrpSpPr>
            <p:cNvPr id="100" name="Gruppe 99">
              <a:extLst>
                <a:ext uri="{FF2B5EF4-FFF2-40B4-BE49-F238E27FC236}">
                  <a16:creationId xmlns:a16="http://schemas.microsoft.com/office/drawing/2014/main" id="{EA145E5A-F956-AA86-197A-E932D34AED64}"/>
                </a:ext>
              </a:extLst>
            </p:cNvPr>
            <p:cNvGrpSpPr/>
            <p:nvPr/>
          </p:nvGrpSpPr>
          <p:grpSpPr>
            <a:xfrm>
              <a:off x="518653" y="5419041"/>
              <a:ext cx="10800000" cy="369648"/>
              <a:chOff x="518653" y="5419041"/>
              <a:chExt cx="10800000" cy="369648"/>
            </a:xfrm>
          </p:grpSpPr>
          <p:sp>
            <p:nvSpPr>
              <p:cNvPr id="55" name="Venstre klammeparentes 54">
                <a:extLst>
                  <a:ext uri="{FF2B5EF4-FFF2-40B4-BE49-F238E27FC236}">
                    <a16:creationId xmlns:a16="http://schemas.microsoft.com/office/drawing/2014/main" id="{0361A781-D39A-F118-ED82-77FA37417075}"/>
                  </a:ext>
                </a:extLst>
              </p:cNvPr>
              <p:cNvSpPr/>
              <p:nvPr/>
            </p:nvSpPr>
            <p:spPr>
              <a:xfrm rot="5400000">
                <a:off x="5869512" y="339549"/>
                <a:ext cx="98281" cy="10800000"/>
              </a:xfrm>
              <a:prstGeom prst="leftBrace">
                <a:avLst>
                  <a:gd name="adj1" fmla="val 0"/>
                  <a:gd name="adj2" fmla="val 50013"/>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45167">
                  <a:defRPr/>
                </a:pPr>
                <a:endParaRPr lang="nb-NO" sz="2541">
                  <a:solidFill>
                    <a:prstClr val="black"/>
                  </a:solidFill>
                  <a:latin typeface="Arial"/>
                </a:endParaRPr>
              </a:p>
            </p:txBody>
          </p:sp>
          <p:sp>
            <p:nvSpPr>
              <p:cNvPr id="56" name="TekstSylinder 55">
                <a:extLst>
                  <a:ext uri="{FF2B5EF4-FFF2-40B4-BE49-F238E27FC236}">
                    <a16:creationId xmlns:a16="http://schemas.microsoft.com/office/drawing/2014/main" id="{84212E3D-BBCE-5C43-E929-07AC994E811C}"/>
                  </a:ext>
                </a:extLst>
              </p:cNvPr>
              <p:cNvSpPr txBox="1"/>
              <p:nvPr/>
            </p:nvSpPr>
            <p:spPr>
              <a:xfrm>
                <a:off x="4906521" y="5419041"/>
                <a:ext cx="2024262" cy="236646"/>
              </a:xfrm>
              <a:prstGeom prst="rect">
                <a:avLst/>
              </a:prstGeom>
              <a:noFill/>
            </p:spPr>
            <p:txBody>
              <a:bodyPr wrap="square">
                <a:spAutoFit/>
              </a:bodyPr>
              <a:lstStyle/>
              <a:p>
                <a:pPr algn="ctr" defTabSz="645167">
                  <a:defRPr/>
                </a:pPr>
                <a:r>
                  <a:rPr lang="nb-NO" sz="2134" b="1">
                    <a:solidFill>
                      <a:prstClr val="black"/>
                    </a:solidFill>
                    <a:latin typeface="Arial"/>
                  </a:rPr>
                  <a:t>Ressursmål</a:t>
                </a:r>
              </a:p>
            </p:txBody>
          </p:sp>
        </p:grpSp>
        <p:grpSp>
          <p:nvGrpSpPr>
            <p:cNvPr id="95" name="Gruppe 94">
              <a:extLst>
                <a:ext uri="{FF2B5EF4-FFF2-40B4-BE49-F238E27FC236}">
                  <a16:creationId xmlns:a16="http://schemas.microsoft.com/office/drawing/2014/main" id="{F54E3267-8F40-F717-B964-EA26D3C8F7FC}"/>
                </a:ext>
              </a:extLst>
            </p:cNvPr>
            <p:cNvGrpSpPr/>
            <p:nvPr/>
          </p:nvGrpSpPr>
          <p:grpSpPr>
            <a:xfrm>
              <a:off x="513349" y="5913189"/>
              <a:ext cx="10810607" cy="612000"/>
              <a:chOff x="306641" y="6033509"/>
              <a:chExt cx="10810607" cy="612000"/>
            </a:xfrm>
          </p:grpSpPr>
          <p:grpSp>
            <p:nvGrpSpPr>
              <p:cNvPr id="71" name="Gruppe 70">
                <a:extLst>
                  <a:ext uri="{FF2B5EF4-FFF2-40B4-BE49-F238E27FC236}">
                    <a16:creationId xmlns:a16="http://schemas.microsoft.com/office/drawing/2014/main" id="{2C0AA28C-AEBB-805E-5D83-174DF82BC119}"/>
                  </a:ext>
                </a:extLst>
              </p:cNvPr>
              <p:cNvGrpSpPr/>
              <p:nvPr/>
            </p:nvGrpSpPr>
            <p:grpSpPr>
              <a:xfrm>
                <a:off x="306641" y="6033509"/>
                <a:ext cx="2595543" cy="612000"/>
                <a:chOff x="1026640" y="4850941"/>
                <a:chExt cx="2595543" cy="612000"/>
              </a:xfrm>
            </p:grpSpPr>
            <p:sp>
              <p:nvSpPr>
                <p:cNvPr id="81" name="Rektangel 80">
                  <a:extLst>
                    <a:ext uri="{FF2B5EF4-FFF2-40B4-BE49-F238E27FC236}">
                      <a16:creationId xmlns:a16="http://schemas.microsoft.com/office/drawing/2014/main" id="{801A519E-A1FA-7E7F-5C56-9DF2A36F4035}"/>
                    </a:ext>
                  </a:extLst>
                </p:cNvPr>
                <p:cNvSpPr/>
                <p:nvPr/>
              </p:nvSpPr>
              <p:spPr>
                <a:xfrm>
                  <a:off x="1026640" y="4850941"/>
                  <a:ext cx="612000" cy="612000"/>
                </a:xfrm>
                <a:prstGeom prst="rect">
                  <a:avLst/>
                </a:prstGeom>
                <a:solidFill>
                  <a:srgbClr val="6D5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12861">
                    <a:defRPr/>
                  </a:pPr>
                  <a:r>
                    <a:rPr lang="nb-NO" sz="2541" b="1">
                      <a:solidFill>
                        <a:schemeClr val="bg1"/>
                      </a:solidFill>
                      <a:latin typeface="Arial"/>
                    </a:rPr>
                    <a:t>RE1</a:t>
                  </a:r>
                </a:p>
              </p:txBody>
            </p:sp>
            <p:sp>
              <p:nvSpPr>
                <p:cNvPr id="82" name="Rektangel 81">
                  <a:extLst>
                    <a:ext uri="{FF2B5EF4-FFF2-40B4-BE49-F238E27FC236}">
                      <a16:creationId xmlns:a16="http://schemas.microsoft.com/office/drawing/2014/main" id="{95EBE6A7-5795-0B3E-A323-717B266761F3}"/>
                    </a:ext>
                  </a:extLst>
                </p:cNvPr>
                <p:cNvSpPr/>
                <p:nvPr/>
              </p:nvSpPr>
              <p:spPr>
                <a:xfrm>
                  <a:off x="1642183" y="4850941"/>
                  <a:ext cx="1980000" cy="612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20039" tIns="192023" rIns="320039" bIns="192023" rtlCol="0" anchor="ctr"/>
                <a:lstStyle/>
                <a:p>
                  <a:pPr defTabSz="645167">
                    <a:defRPr/>
                  </a:pPr>
                  <a:r>
                    <a:rPr lang="nb-NO" sz="1600">
                      <a:solidFill>
                        <a:prstClr val="black"/>
                      </a:solidFill>
                      <a:latin typeface="Arial"/>
                    </a:rPr>
                    <a:t>Engasjerte medarbeidere og riktig kompetanse til rett tid.</a:t>
                  </a:r>
                </a:p>
              </p:txBody>
            </p:sp>
          </p:grpSp>
          <p:grpSp>
            <p:nvGrpSpPr>
              <p:cNvPr id="72" name="Gruppe 71">
                <a:extLst>
                  <a:ext uri="{FF2B5EF4-FFF2-40B4-BE49-F238E27FC236}">
                    <a16:creationId xmlns:a16="http://schemas.microsoft.com/office/drawing/2014/main" id="{FB56622A-8B41-D4B2-1CB1-8C2B91E417F4}"/>
                  </a:ext>
                </a:extLst>
              </p:cNvPr>
              <p:cNvGrpSpPr/>
              <p:nvPr/>
            </p:nvGrpSpPr>
            <p:grpSpPr>
              <a:xfrm>
                <a:off x="2983605" y="6033509"/>
                <a:ext cx="2592292" cy="612000"/>
                <a:chOff x="3576470" y="4874661"/>
                <a:chExt cx="2592292" cy="612000"/>
              </a:xfrm>
            </p:grpSpPr>
            <p:sp>
              <p:nvSpPr>
                <p:cNvPr id="79" name="Rektangel 78">
                  <a:extLst>
                    <a:ext uri="{FF2B5EF4-FFF2-40B4-BE49-F238E27FC236}">
                      <a16:creationId xmlns:a16="http://schemas.microsoft.com/office/drawing/2014/main" id="{0A4C1D9F-7D69-CCA1-7FAF-3D5C2D0CA166}"/>
                    </a:ext>
                  </a:extLst>
                </p:cNvPr>
                <p:cNvSpPr/>
                <p:nvPr/>
              </p:nvSpPr>
              <p:spPr>
                <a:xfrm>
                  <a:off x="3576470" y="4874661"/>
                  <a:ext cx="612000" cy="612000"/>
                </a:xfrm>
                <a:prstGeom prst="rect">
                  <a:avLst/>
                </a:prstGeom>
                <a:solidFill>
                  <a:srgbClr val="6D5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12861">
                    <a:defRPr/>
                  </a:pPr>
                  <a:r>
                    <a:rPr lang="nb-NO" sz="2541" b="1">
                      <a:solidFill>
                        <a:schemeClr val="bg1"/>
                      </a:solidFill>
                      <a:latin typeface="Arial"/>
                    </a:rPr>
                    <a:t>RE2</a:t>
                  </a:r>
                </a:p>
              </p:txBody>
            </p:sp>
            <p:sp>
              <p:nvSpPr>
                <p:cNvPr id="80" name="Rektangel 79">
                  <a:extLst>
                    <a:ext uri="{FF2B5EF4-FFF2-40B4-BE49-F238E27FC236}">
                      <a16:creationId xmlns:a16="http://schemas.microsoft.com/office/drawing/2014/main" id="{51275FC4-2CBE-22EF-C348-981A5B834224}"/>
                    </a:ext>
                  </a:extLst>
                </p:cNvPr>
                <p:cNvSpPr/>
                <p:nvPr/>
              </p:nvSpPr>
              <p:spPr>
                <a:xfrm>
                  <a:off x="4188762" y="4874661"/>
                  <a:ext cx="1980000" cy="612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20039" tIns="192023" rIns="320039" bIns="192023" rtlCol="0" anchor="ctr"/>
                <a:lstStyle/>
                <a:p>
                  <a:pPr defTabSz="645167">
                    <a:defRPr/>
                  </a:pPr>
                  <a:r>
                    <a:rPr lang="nb-NO" sz="1600">
                      <a:solidFill>
                        <a:prstClr val="black"/>
                      </a:solidFill>
                      <a:latin typeface="Arial"/>
                    </a:rPr>
                    <a:t>God styring og kontroll.</a:t>
                  </a:r>
                </a:p>
              </p:txBody>
            </p:sp>
          </p:grpSp>
          <p:grpSp>
            <p:nvGrpSpPr>
              <p:cNvPr id="73" name="Gruppe 72">
                <a:extLst>
                  <a:ext uri="{FF2B5EF4-FFF2-40B4-BE49-F238E27FC236}">
                    <a16:creationId xmlns:a16="http://schemas.microsoft.com/office/drawing/2014/main" id="{87A460C8-7A5D-8806-865F-26B96EF00E1B}"/>
                  </a:ext>
                </a:extLst>
              </p:cNvPr>
              <p:cNvGrpSpPr/>
              <p:nvPr/>
            </p:nvGrpSpPr>
            <p:grpSpPr>
              <a:xfrm>
                <a:off x="8334281" y="6033509"/>
                <a:ext cx="2782967" cy="612000"/>
                <a:chOff x="9054280" y="4874661"/>
                <a:chExt cx="2782967" cy="612000"/>
              </a:xfrm>
            </p:grpSpPr>
            <p:sp>
              <p:nvSpPr>
                <p:cNvPr id="77" name="Rektangel 76">
                  <a:extLst>
                    <a:ext uri="{FF2B5EF4-FFF2-40B4-BE49-F238E27FC236}">
                      <a16:creationId xmlns:a16="http://schemas.microsoft.com/office/drawing/2014/main" id="{CDDDD82F-BF4A-9D5E-E0E2-DC5F87F6F861}"/>
                    </a:ext>
                  </a:extLst>
                </p:cNvPr>
                <p:cNvSpPr/>
                <p:nvPr/>
              </p:nvSpPr>
              <p:spPr>
                <a:xfrm>
                  <a:off x="9054280" y="4874661"/>
                  <a:ext cx="586967" cy="588280"/>
                </a:xfrm>
                <a:prstGeom prst="rect">
                  <a:avLst/>
                </a:prstGeom>
                <a:solidFill>
                  <a:srgbClr val="6D5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12861">
                    <a:defRPr/>
                  </a:pPr>
                  <a:r>
                    <a:rPr lang="nb-NO" sz="2541" b="1">
                      <a:solidFill>
                        <a:schemeClr val="bg1"/>
                      </a:solidFill>
                      <a:latin typeface="Arial"/>
                    </a:rPr>
                    <a:t>RE4</a:t>
                  </a:r>
                </a:p>
              </p:txBody>
            </p:sp>
            <p:sp>
              <p:nvSpPr>
                <p:cNvPr id="78" name="Rektangel 77">
                  <a:extLst>
                    <a:ext uri="{FF2B5EF4-FFF2-40B4-BE49-F238E27FC236}">
                      <a16:creationId xmlns:a16="http://schemas.microsoft.com/office/drawing/2014/main" id="{DC0827F9-0D03-4B2A-1A6C-54C92F88A240}"/>
                    </a:ext>
                  </a:extLst>
                </p:cNvPr>
                <p:cNvSpPr/>
                <p:nvPr/>
              </p:nvSpPr>
              <p:spPr>
                <a:xfrm>
                  <a:off x="9641247" y="4874661"/>
                  <a:ext cx="2196000" cy="612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20039" tIns="192023" rIns="320039" bIns="192023" rtlCol="0" anchor="ctr"/>
                <a:lstStyle/>
                <a:p>
                  <a:pPr defTabSz="645167">
                    <a:defRPr/>
                  </a:pPr>
                  <a:r>
                    <a:rPr lang="nb-NO" sz="1600" dirty="0">
                      <a:solidFill>
                        <a:prstClr val="black"/>
                      </a:solidFill>
                      <a:latin typeface="Arial"/>
                    </a:rPr>
                    <a:t>Relevant, tidsriktig og forsvarlig EBA som dekker Forsvarsbyggs eget behov i alle faser</a:t>
                  </a:r>
                </a:p>
              </p:txBody>
            </p:sp>
          </p:grpSp>
          <p:grpSp>
            <p:nvGrpSpPr>
              <p:cNvPr id="74" name="Gruppe 73">
                <a:extLst>
                  <a:ext uri="{FF2B5EF4-FFF2-40B4-BE49-F238E27FC236}">
                    <a16:creationId xmlns:a16="http://schemas.microsoft.com/office/drawing/2014/main" id="{09C6EC48-6583-2B15-9AD7-1081A891815B}"/>
                  </a:ext>
                </a:extLst>
              </p:cNvPr>
              <p:cNvGrpSpPr/>
              <p:nvPr/>
            </p:nvGrpSpPr>
            <p:grpSpPr>
              <a:xfrm>
                <a:off x="5657318" y="6033509"/>
                <a:ext cx="2595543" cy="612000"/>
                <a:chOff x="6126300" y="4862801"/>
                <a:chExt cx="2595543" cy="612000"/>
              </a:xfrm>
            </p:grpSpPr>
            <p:sp>
              <p:nvSpPr>
                <p:cNvPr id="75" name="Rektangel 74">
                  <a:extLst>
                    <a:ext uri="{FF2B5EF4-FFF2-40B4-BE49-F238E27FC236}">
                      <a16:creationId xmlns:a16="http://schemas.microsoft.com/office/drawing/2014/main" id="{E7DE025B-AD8D-A483-590B-2385157C6C67}"/>
                    </a:ext>
                  </a:extLst>
                </p:cNvPr>
                <p:cNvSpPr/>
                <p:nvPr/>
              </p:nvSpPr>
              <p:spPr>
                <a:xfrm>
                  <a:off x="6126300" y="4862801"/>
                  <a:ext cx="612000" cy="612000"/>
                </a:xfrm>
                <a:prstGeom prst="rect">
                  <a:avLst/>
                </a:prstGeom>
                <a:solidFill>
                  <a:srgbClr val="6D5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nb-NO" sz="2541" b="1">
                      <a:solidFill>
                        <a:schemeClr val="bg1"/>
                      </a:solidFill>
                      <a:latin typeface="Arial"/>
                    </a:rPr>
                    <a:t>RE3</a:t>
                  </a:r>
                </a:p>
              </p:txBody>
            </p:sp>
            <p:sp>
              <p:nvSpPr>
                <p:cNvPr id="76" name="Rektangel 75">
                  <a:extLst>
                    <a:ext uri="{FF2B5EF4-FFF2-40B4-BE49-F238E27FC236}">
                      <a16:creationId xmlns:a16="http://schemas.microsoft.com/office/drawing/2014/main" id="{A4FDBC2F-D1A6-285B-59A8-DFC93E464104}"/>
                    </a:ext>
                  </a:extLst>
                </p:cNvPr>
                <p:cNvSpPr/>
                <p:nvPr/>
              </p:nvSpPr>
              <p:spPr>
                <a:xfrm>
                  <a:off x="6741843" y="4862801"/>
                  <a:ext cx="1980000" cy="612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20039" tIns="192023" rIns="320039" bIns="192023" rtlCol="0" anchor="ctr"/>
                <a:lstStyle/>
                <a:p>
                  <a:pPr defTabSz="645167">
                    <a:defRPr/>
                  </a:pPr>
                  <a:r>
                    <a:rPr lang="nb-NO" sz="1600" dirty="0">
                      <a:solidFill>
                        <a:prstClr val="black"/>
                      </a:solidFill>
                      <a:latin typeface="Arial"/>
                    </a:rPr>
                    <a:t>Tidsriktig og sikker informasjon og teknologi</a:t>
                  </a:r>
                </a:p>
              </p:txBody>
            </p:sp>
          </p:grpSp>
        </p:grpSp>
      </p:grpSp>
      <p:grpSp>
        <p:nvGrpSpPr>
          <p:cNvPr id="102" name="Gruppe 101">
            <a:extLst>
              <a:ext uri="{FF2B5EF4-FFF2-40B4-BE49-F238E27FC236}">
                <a16:creationId xmlns:a16="http://schemas.microsoft.com/office/drawing/2014/main" id="{CCFEF60C-88C3-C08E-38C8-406020ABD369}"/>
              </a:ext>
            </a:extLst>
          </p:cNvPr>
          <p:cNvGrpSpPr/>
          <p:nvPr/>
        </p:nvGrpSpPr>
        <p:grpSpPr>
          <a:xfrm>
            <a:off x="1228056" y="7268807"/>
            <a:ext cx="19221203" cy="1937637"/>
            <a:chOff x="513349" y="4224657"/>
            <a:chExt cx="10810607" cy="1089788"/>
          </a:xfrm>
        </p:grpSpPr>
        <p:grpSp>
          <p:nvGrpSpPr>
            <p:cNvPr id="99" name="Gruppe 98">
              <a:extLst>
                <a:ext uri="{FF2B5EF4-FFF2-40B4-BE49-F238E27FC236}">
                  <a16:creationId xmlns:a16="http://schemas.microsoft.com/office/drawing/2014/main" id="{D2603D6F-18AD-AD94-DF49-589AE8C952D7}"/>
                </a:ext>
              </a:extLst>
            </p:cNvPr>
            <p:cNvGrpSpPr/>
            <p:nvPr/>
          </p:nvGrpSpPr>
          <p:grpSpPr>
            <a:xfrm>
              <a:off x="518653" y="4224657"/>
              <a:ext cx="10800000" cy="361697"/>
              <a:chOff x="518653" y="4224657"/>
              <a:chExt cx="10800000" cy="361697"/>
            </a:xfrm>
          </p:grpSpPr>
          <p:sp>
            <p:nvSpPr>
              <p:cNvPr id="26" name="Venstre klammeparentes 25">
                <a:extLst>
                  <a:ext uri="{FF2B5EF4-FFF2-40B4-BE49-F238E27FC236}">
                    <a16:creationId xmlns:a16="http://schemas.microsoft.com/office/drawing/2014/main" id="{212D8B9C-7364-0599-B480-27EF8774AEB3}"/>
                  </a:ext>
                </a:extLst>
              </p:cNvPr>
              <p:cNvSpPr/>
              <p:nvPr/>
            </p:nvSpPr>
            <p:spPr>
              <a:xfrm rot="5400000">
                <a:off x="5869512" y="-862786"/>
                <a:ext cx="98281" cy="10800000"/>
              </a:xfrm>
              <a:prstGeom prst="leftBrace">
                <a:avLst>
                  <a:gd name="adj1" fmla="val 0"/>
                  <a:gd name="adj2" fmla="val 50013"/>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45167">
                  <a:defRPr/>
                </a:pPr>
                <a:endParaRPr lang="nb-NO" sz="2541">
                  <a:solidFill>
                    <a:prstClr val="black"/>
                  </a:solidFill>
                  <a:latin typeface="Arial"/>
                </a:endParaRPr>
              </a:p>
            </p:txBody>
          </p:sp>
          <p:sp>
            <p:nvSpPr>
              <p:cNvPr id="27" name="TekstSylinder 26">
                <a:extLst>
                  <a:ext uri="{FF2B5EF4-FFF2-40B4-BE49-F238E27FC236}">
                    <a16:creationId xmlns:a16="http://schemas.microsoft.com/office/drawing/2014/main" id="{70F4DF35-0504-527E-38E6-C35F53CB6255}"/>
                  </a:ext>
                </a:extLst>
              </p:cNvPr>
              <p:cNvSpPr txBox="1"/>
              <p:nvPr/>
            </p:nvSpPr>
            <p:spPr>
              <a:xfrm>
                <a:off x="4906521" y="4224657"/>
                <a:ext cx="2024262" cy="236646"/>
              </a:xfrm>
              <a:prstGeom prst="rect">
                <a:avLst/>
              </a:prstGeom>
              <a:noFill/>
            </p:spPr>
            <p:txBody>
              <a:bodyPr wrap="square">
                <a:spAutoFit/>
              </a:bodyPr>
              <a:lstStyle/>
              <a:p>
                <a:pPr algn="ctr" defTabSz="645167">
                  <a:defRPr/>
                </a:pPr>
                <a:r>
                  <a:rPr lang="nb-NO" sz="2134" b="1">
                    <a:solidFill>
                      <a:prstClr val="black"/>
                    </a:solidFill>
                    <a:latin typeface="Arial"/>
                  </a:rPr>
                  <a:t>Aktivitetsmål</a:t>
                </a:r>
              </a:p>
            </p:txBody>
          </p:sp>
        </p:grpSp>
        <p:grpSp>
          <p:nvGrpSpPr>
            <p:cNvPr id="96" name="Gruppe 95">
              <a:extLst>
                <a:ext uri="{FF2B5EF4-FFF2-40B4-BE49-F238E27FC236}">
                  <a16:creationId xmlns:a16="http://schemas.microsoft.com/office/drawing/2014/main" id="{AC29FAC4-54D0-8028-D91E-30381CB42685}"/>
                </a:ext>
              </a:extLst>
            </p:cNvPr>
            <p:cNvGrpSpPr/>
            <p:nvPr/>
          </p:nvGrpSpPr>
          <p:grpSpPr>
            <a:xfrm>
              <a:off x="513349" y="4702445"/>
              <a:ext cx="10810607" cy="612000"/>
              <a:chOff x="306641" y="4822765"/>
              <a:chExt cx="10810607" cy="612000"/>
            </a:xfrm>
          </p:grpSpPr>
          <p:grpSp>
            <p:nvGrpSpPr>
              <p:cNvPr id="83" name="Gruppe 82">
                <a:extLst>
                  <a:ext uri="{FF2B5EF4-FFF2-40B4-BE49-F238E27FC236}">
                    <a16:creationId xmlns:a16="http://schemas.microsoft.com/office/drawing/2014/main" id="{409A8559-DC9D-C02F-924B-E951DD7F1610}"/>
                  </a:ext>
                </a:extLst>
              </p:cNvPr>
              <p:cNvGrpSpPr/>
              <p:nvPr/>
            </p:nvGrpSpPr>
            <p:grpSpPr>
              <a:xfrm>
                <a:off x="306641" y="4822765"/>
                <a:ext cx="2595543" cy="612000"/>
                <a:chOff x="1026640" y="4850941"/>
                <a:chExt cx="2595543" cy="612000"/>
              </a:xfrm>
            </p:grpSpPr>
            <p:sp>
              <p:nvSpPr>
                <p:cNvPr id="84" name="Rektangel 83">
                  <a:extLst>
                    <a:ext uri="{FF2B5EF4-FFF2-40B4-BE49-F238E27FC236}">
                      <a16:creationId xmlns:a16="http://schemas.microsoft.com/office/drawing/2014/main" id="{D0EFCF93-67E3-9F00-46DF-DB1274270CB5}"/>
                    </a:ext>
                  </a:extLst>
                </p:cNvPr>
                <p:cNvSpPr/>
                <p:nvPr/>
              </p:nvSpPr>
              <p:spPr>
                <a:xfrm>
                  <a:off x="1026640" y="4850941"/>
                  <a:ext cx="612000" cy="612000"/>
                </a:xfrm>
                <a:prstGeom prst="rect">
                  <a:avLst/>
                </a:prstGeom>
                <a:solidFill>
                  <a:srgbClr val="6D5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12861">
                    <a:defRPr/>
                  </a:pPr>
                  <a:r>
                    <a:rPr lang="nb-NO" sz="2541" b="1">
                      <a:solidFill>
                        <a:schemeClr val="bg1"/>
                      </a:solidFill>
                      <a:latin typeface="Arial"/>
                    </a:rPr>
                    <a:t>A1</a:t>
                  </a:r>
                </a:p>
              </p:txBody>
            </p:sp>
            <p:sp>
              <p:nvSpPr>
                <p:cNvPr id="85" name="Rektangel 84">
                  <a:extLst>
                    <a:ext uri="{FF2B5EF4-FFF2-40B4-BE49-F238E27FC236}">
                      <a16:creationId xmlns:a16="http://schemas.microsoft.com/office/drawing/2014/main" id="{EAFA65B6-88E3-2B76-B6AB-2FBB00C9C074}"/>
                    </a:ext>
                  </a:extLst>
                </p:cNvPr>
                <p:cNvSpPr/>
                <p:nvPr/>
              </p:nvSpPr>
              <p:spPr>
                <a:xfrm>
                  <a:off x="1642183" y="4850941"/>
                  <a:ext cx="1980000" cy="612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20039" tIns="192023" rIns="320039" bIns="192023" rtlCol="0" anchor="ctr"/>
                <a:lstStyle/>
                <a:p>
                  <a:pPr defTabSz="645167">
                    <a:defRPr/>
                  </a:pPr>
                  <a:r>
                    <a:rPr lang="nb-NO" sz="1600">
                      <a:solidFill>
                        <a:prstClr val="black"/>
                      </a:solidFill>
                      <a:latin typeface="Arial"/>
                    </a:rPr>
                    <a:t>Målrettet, effektiv </a:t>
                  </a:r>
                </a:p>
                <a:p>
                  <a:pPr defTabSz="645167">
                    <a:defRPr/>
                  </a:pPr>
                  <a:r>
                    <a:rPr lang="nb-NO" sz="1600">
                      <a:solidFill>
                        <a:prstClr val="black"/>
                      </a:solidFill>
                      <a:latin typeface="Arial"/>
                    </a:rPr>
                    <a:t>og fremtidsrettet virksomhetsutvikling.</a:t>
                  </a:r>
                </a:p>
              </p:txBody>
            </p:sp>
          </p:grpSp>
          <p:grpSp>
            <p:nvGrpSpPr>
              <p:cNvPr id="86" name="Gruppe 85">
                <a:extLst>
                  <a:ext uri="{FF2B5EF4-FFF2-40B4-BE49-F238E27FC236}">
                    <a16:creationId xmlns:a16="http://schemas.microsoft.com/office/drawing/2014/main" id="{24B68B54-DBA9-61E3-6284-5E31902C152C}"/>
                  </a:ext>
                </a:extLst>
              </p:cNvPr>
              <p:cNvGrpSpPr/>
              <p:nvPr/>
            </p:nvGrpSpPr>
            <p:grpSpPr>
              <a:xfrm>
                <a:off x="2983605" y="4822765"/>
                <a:ext cx="2592292" cy="612000"/>
                <a:chOff x="3576470" y="4874661"/>
                <a:chExt cx="2592292" cy="612000"/>
              </a:xfrm>
            </p:grpSpPr>
            <p:sp>
              <p:nvSpPr>
                <p:cNvPr id="87" name="Rektangel 86">
                  <a:extLst>
                    <a:ext uri="{FF2B5EF4-FFF2-40B4-BE49-F238E27FC236}">
                      <a16:creationId xmlns:a16="http://schemas.microsoft.com/office/drawing/2014/main" id="{BAE3E303-C6F9-9CA9-D59E-FA97699B0BC3}"/>
                    </a:ext>
                  </a:extLst>
                </p:cNvPr>
                <p:cNvSpPr/>
                <p:nvPr/>
              </p:nvSpPr>
              <p:spPr>
                <a:xfrm>
                  <a:off x="3576470" y="4874661"/>
                  <a:ext cx="612000" cy="612000"/>
                </a:xfrm>
                <a:prstGeom prst="rect">
                  <a:avLst/>
                </a:prstGeom>
                <a:solidFill>
                  <a:srgbClr val="6D5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12861">
                    <a:defRPr/>
                  </a:pPr>
                  <a:r>
                    <a:rPr lang="nb-NO" sz="2541" b="1">
                      <a:solidFill>
                        <a:schemeClr val="bg1"/>
                      </a:solidFill>
                      <a:latin typeface="Arial"/>
                    </a:rPr>
                    <a:t>A2</a:t>
                  </a:r>
                </a:p>
              </p:txBody>
            </p:sp>
            <p:sp>
              <p:nvSpPr>
                <p:cNvPr id="88" name="Rektangel 87">
                  <a:extLst>
                    <a:ext uri="{FF2B5EF4-FFF2-40B4-BE49-F238E27FC236}">
                      <a16:creationId xmlns:a16="http://schemas.microsoft.com/office/drawing/2014/main" id="{58B1094B-5C2A-EF15-132A-002536D63169}"/>
                    </a:ext>
                  </a:extLst>
                </p:cNvPr>
                <p:cNvSpPr/>
                <p:nvPr/>
              </p:nvSpPr>
              <p:spPr>
                <a:xfrm>
                  <a:off x="4188762" y="4874661"/>
                  <a:ext cx="1980000" cy="612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20039" tIns="192023" rIns="320039" bIns="192023" rtlCol="0" anchor="ctr"/>
                <a:lstStyle/>
                <a:p>
                  <a:pPr defTabSz="645167">
                    <a:defRPr/>
                  </a:pPr>
                  <a:r>
                    <a:rPr lang="nb-NO" sz="1600">
                      <a:solidFill>
                        <a:prstClr val="black"/>
                      </a:solidFill>
                      <a:latin typeface="Arial"/>
                    </a:rPr>
                    <a:t>Forsvarlig sikkerhetsnivå for skjermingsverdige verdier i Forsvarsbygg.</a:t>
                  </a:r>
                </a:p>
              </p:txBody>
            </p:sp>
          </p:grpSp>
          <p:grpSp>
            <p:nvGrpSpPr>
              <p:cNvPr id="89" name="Gruppe 88">
                <a:extLst>
                  <a:ext uri="{FF2B5EF4-FFF2-40B4-BE49-F238E27FC236}">
                    <a16:creationId xmlns:a16="http://schemas.microsoft.com/office/drawing/2014/main" id="{487EC934-94F1-0DE3-42A4-2B4812B87E8F}"/>
                  </a:ext>
                </a:extLst>
              </p:cNvPr>
              <p:cNvGrpSpPr/>
              <p:nvPr/>
            </p:nvGrpSpPr>
            <p:grpSpPr>
              <a:xfrm>
                <a:off x="8334281" y="4822765"/>
                <a:ext cx="2782967" cy="612000"/>
                <a:chOff x="9054280" y="4874661"/>
                <a:chExt cx="2782967" cy="612000"/>
              </a:xfrm>
            </p:grpSpPr>
            <p:sp>
              <p:nvSpPr>
                <p:cNvPr id="90" name="Rektangel 89">
                  <a:extLst>
                    <a:ext uri="{FF2B5EF4-FFF2-40B4-BE49-F238E27FC236}">
                      <a16:creationId xmlns:a16="http://schemas.microsoft.com/office/drawing/2014/main" id="{6EFA09A4-4F5F-2092-77DA-86BBE4527989}"/>
                    </a:ext>
                  </a:extLst>
                </p:cNvPr>
                <p:cNvSpPr/>
                <p:nvPr/>
              </p:nvSpPr>
              <p:spPr>
                <a:xfrm>
                  <a:off x="9054280" y="4874661"/>
                  <a:ext cx="586967" cy="588280"/>
                </a:xfrm>
                <a:prstGeom prst="rect">
                  <a:avLst/>
                </a:prstGeom>
                <a:solidFill>
                  <a:srgbClr val="6D5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12861">
                    <a:defRPr/>
                  </a:pPr>
                  <a:r>
                    <a:rPr lang="nb-NO" sz="2541" b="1">
                      <a:solidFill>
                        <a:schemeClr val="bg1"/>
                      </a:solidFill>
                      <a:latin typeface="Arial"/>
                    </a:rPr>
                    <a:t>A4</a:t>
                  </a:r>
                </a:p>
              </p:txBody>
            </p:sp>
            <p:sp>
              <p:nvSpPr>
                <p:cNvPr id="91" name="Rektangel 90">
                  <a:extLst>
                    <a:ext uri="{FF2B5EF4-FFF2-40B4-BE49-F238E27FC236}">
                      <a16:creationId xmlns:a16="http://schemas.microsoft.com/office/drawing/2014/main" id="{67577E36-6C13-C270-F927-B29F5BA7A113}"/>
                    </a:ext>
                  </a:extLst>
                </p:cNvPr>
                <p:cNvSpPr/>
                <p:nvPr/>
              </p:nvSpPr>
              <p:spPr>
                <a:xfrm>
                  <a:off x="9641247" y="4874661"/>
                  <a:ext cx="2196000" cy="612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20039" tIns="192023" rIns="320039" bIns="192023" rtlCol="0" anchor="ctr"/>
                <a:lstStyle/>
                <a:p>
                  <a:pPr defTabSz="645167">
                    <a:defRPr/>
                  </a:pPr>
                  <a:r>
                    <a:rPr lang="nb-NO" sz="1600">
                      <a:solidFill>
                        <a:prstClr val="black"/>
                      </a:solidFill>
                      <a:latin typeface="Arial"/>
                    </a:rPr>
                    <a:t>Forsvarsbygg har høy tillit </a:t>
                  </a:r>
                </a:p>
                <a:p>
                  <a:pPr defTabSz="645167">
                    <a:defRPr/>
                  </a:pPr>
                  <a:r>
                    <a:rPr lang="nb-NO" sz="1600">
                      <a:solidFill>
                        <a:prstClr val="black"/>
                      </a:solidFill>
                      <a:latin typeface="Arial"/>
                    </a:rPr>
                    <a:t>som forsvarssektorens </a:t>
                  </a:r>
                  <a:br>
                    <a:rPr lang="nb-NO" sz="1600">
                      <a:solidFill>
                        <a:prstClr val="black"/>
                      </a:solidFill>
                      <a:latin typeface="Arial"/>
                    </a:rPr>
                  </a:br>
                  <a:r>
                    <a:rPr lang="nb-NO" sz="1600">
                      <a:solidFill>
                        <a:prstClr val="black"/>
                      </a:solidFill>
                      <a:latin typeface="Arial"/>
                    </a:rPr>
                    <a:t>EBA-ansvarlig.</a:t>
                  </a:r>
                </a:p>
              </p:txBody>
            </p:sp>
          </p:grpSp>
          <p:grpSp>
            <p:nvGrpSpPr>
              <p:cNvPr id="92" name="Gruppe 91">
                <a:extLst>
                  <a:ext uri="{FF2B5EF4-FFF2-40B4-BE49-F238E27FC236}">
                    <a16:creationId xmlns:a16="http://schemas.microsoft.com/office/drawing/2014/main" id="{9176A140-BEF6-860F-655B-5E184B6488FF}"/>
                  </a:ext>
                </a:extLst>
              </p:cNvPr>
              <p:cNvGrpSpPr/>
              <p:nvPr/>
            </p:nvGrpSpPr>
            <p:grpSpPr>
              <a:xfrm>
                <a:off x="5657318" y="4822765"/>
                <a:ext cx="2595543" cy="612000"/>
                <a:chOff x="6126300" y="4862801"/>
                <a:chExt cx="2595543" cy="612000"/>
              </a:xfrm>
            </p:grpSpPr>
            <p:sp>
              <p:nvSpPr>
                <p:cNvPr id="93" name="Rektangel 92">
                  <a:extLst>
                    <a:ext uri="{FF2B5EF4-FFF2-40B4-BE49-F238E27FC236}">
                      <a16:creationId xmlns:a16="http://schemas.microsoft.com/office/drawing/2014/main" id="{CD0B9686-ADC4-7441-FBE5-30B0985B2720}"/>
                    </a:ext>
                  </a:extLst>
                </p:cNvPr>
                <p:cNvSpPr/>
                <p:nvPr/>
              </p:nvSpPr>
              <p:spPr>
                <a:xfrm>
                  <a:off x="6126300" y="4862801"/>
                  <a:ext cx="612000" cy="612000"/>
                </a:xfrm>
                <a:prstGeom prst="rect">
                  <a:avLst/>
                </a:prstGeom>
                <a:solidFill>
                  <a:srgbClr val="6D5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nb-NO" sz="2541" b="1">
                      <a:solidFill>
                        <a:schemeClr val="bg1"/>
                      </a:solidFill>
                      <a:latin typeface="Arial"/>
                    </a:rPr>
                    <a:t>A3</a:t>
                  </a:r>
                </a:p>
              </p:txBody>
            </p:sp>
            <p:sp>
              <p:nvSpPr>
                <p:cNvPr id="94" name="Rektangel 93">
                  <a:extLst>
                    <a:ext uri="{FF2B5EF4-FFF2-40B4-BE49-F238E27FC236}">
                      <a16:creationId xmlns:a16="http://schemas.microsoft.com/office/drawing/2014/main" id="{5EA62F45-7A11-E45D-8FF5-EE4B0B2A1CB6}"/>
                    </a:ext>
                  </a:extLst>
                </p:cNvPr>
                <p:cNvSpPr/>
                <p:nvPr/>
              </p:nvSpPr>
              <p:spPr>
                <a:xfrm>
                  <a:off x="6741843" y="4862801"/>
                  <a:ext cx="1980000" cy="612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20039" tIns="192023" rIns="320039" bIns="192023" rtlCol="0" anchor="ctr"/>
                <a:lstStyle/>
                <a:p>
                  <a:pPr defTabSz="645167">
                    <a:defRPr/>
                  </a:pPr>
                  <a:r>
                    <a:rPr lang="nb-NO" sz="1600">
                      <a:solidFill>
                        <a:prstClr val="black"/>
                      </a:solidFill>
                      <a:latin typeface="Arial"/>
                    </a:rPr>
                    <a:t>Helhetlig rådgiving.</a:t>
                  </a:r>
                </a:p>
              </p:txBody>
            </p:sp>
          </p:grpSp>
        </p:grpSp>
      </p:grpSp>
      <p:sp>
        <p:nvSpPr>
          <p:cNvPr id="104" name="TekstSylinder 103">
            <a:extLst>
              <a:ext uri="{FF2B5EF4-FFF2-40B4-BE49-F238E27FC236}">
                <a16:creationId xmlns:a16="http://schemas.microsoft.com/office/drawing/2014/main" id="{862DC613-BA76-3607-F9B6-405509D32F6A}"/>
              </a:ext>
            </a:extLst>
          </p:cNvPr>
          <p:cNvSpPr txBox="1"/>
          <p:nvPr/>
        </p:nvSpPr>
        <p:spPr>
          <a:xfrm>
            <a:off x="1069049" y="762982"/>
            <a:ext cx="4193682" cy="331181"/>
          </a:xfrm>
          <a:prstGeom prst="rect">
            <a:avLst/>
          </a:prstGeom>
          <a:noFill/>
        </p:spPr>
        <p:txBody>
          <a:bodyPr wrap="square">
            <a:spAutoFit/>
          </a:bodyPr>
          <a:lstStyle/>
          <a:p>
            <a:pPr defTabSz="645167">
              <a:defRPr/>
            </a:pPr>
            <a:r>
              <a:rPr lang="nb-NO" sz="1552" dirty="0">
                <a:solidFill>
                  <a:prstClr val="black"/>
                </a:solidFill>
                <a:latin typeface="Arial"/>
              </a:rPr>
              <a:t>FORSVARSBYGGS MÅLBILDE </a:t>
            </a:r>
            <a:r>
              <a:rPr lang="nb-NO" sz="1552" b="1" dirty="0">
                <a:solidFill>
                  <a:prstClr val="black"/>
                </a:solidFill>
                <a:latin typeface="Arial"/>
              </a:rPr>
              <a:t>2025</a:t>
            </a:r>
          </a:p>
        </p:txBody>
      </p:sp>
    </p:spTree>
    <p:extLst>
      <p:ext uri="{BB962C8B-B14F-4D97-AF65-F5344CB8AC3E}">
        <p14:creationId xmlns:p14="http://schemas.microsoft.com/office/powerpoint/2010/main" val="3140676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4000" dirty="0">
                <a:solidFill>
                  <a:srgbClr val="6D5E00"/>
                </a:solidFill>
              </a:rPr>
              <a:t>D1</a:t>
            </a:r>
            <a:r>
              <a:rPr lang="nb-NO" sz="4000" dirty="0">
                <a:solidFill>
                  <a:srgbClr val="0065BD"/>
                </a:solidFill>
              </a:rPr>
              <a:t> </a:t>
            </a:r>
            <a:r>
              <a:rPr lang="nb-NO" sz="4000" dirty="0"/>
              <a:t>– Eiendom, bygg og anlegg fremskaffet til rett tid, kostnad og ytelse</a:t>
            </a:r>
          </a:p>
        </p:txBody>
      </p:sp>
      <p:sp>
        <p:nvSpPr>
          <p:cNvPr id="5" name="Rektangel 4"/>
          <p:cNvSpPr/>
          <p:nvPr/>
        </p:nvSpPr>
        <p:spPr>
          <a:xfrm>
            <a:off x="1471614" y="2834672"/>
            <a:ext cx="11925410" cy="6784665"/>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2563" algn="l"/>
            <a:r>
              <a:rPr lang="nb-NO" sz="3200" b="0" i="0" u="none" strike="noStrike" baseline="0" dirty="0">
                <a:solidFill>
                  <a:schemeClr val="tx1"/>
                </a:solidFill>
                <a:latin typeface="+mj-lt"/>
              </a:rPr>
              <a:t>Forsvarsbygg skal sørge for at eiendom, bygg og anlegg til forsvarssektoren fremskaffes til rett tid, kostnad og kvalitet. Dette vil gjøres gjennom kjøp, bygging og leie, i tråd med planene i  sektoren og på en måte som er effektiv, rettidig og til avtalt kvalitet. Kvalitetsbegrepet inkluderer klima- og miljøhensyn. Dette innebærer også at Forsvarsbygg skal gi råd til sektoren om hvordan sektorens behov kan dekkes fremover. Reduksjon av forsvarssektorens klima- og miljøavtrykk skal prioriteres i investeringer og anskaffelser. Forsvarsbygg skal stille klima- og miljøkrav som bidrar til å understøtte at sektoren reduserer negativ klima- og miljøpåvirkning og fremmer klima- og miljøvennlige løsninger og gjenbruk.</a:t>
            </a:r>
            <a:endParaRPr lang="nb-NO" sz="1800" dirty="0">
              <a:solidFill>
                <a:schemeClr val="tx1"/>
              </a:solidFill>
              <a:latin typeface="+mj-lt"/>
            </a:endParaRPr>
          </a:p>
        </p:txBody>
      </p:sp>
      <p:sp>
        <p:nvSpPr>
          <p:cNvPr id="10" name="TekstSylinder 9"/>
          <p:cNvSpPr txBox="1"/>
          <p:nvPr/>
        </p:nvSpPr>
        <p:spPr>
          <a:xfrm>
            <a:off x="14065348" y="10175245"/>
            <a:ext cx="5985827" cy="920252"/>
          </a:xfrm>
          <a:prstGeom prst="rect">
            <a:avLst/>
          </a:prstGeom>
          <a:noFill/>
          <a:ln>
            <a:noFill/>
          </a:ln>
        </p:spPr>
        <p:txBody>
          <a:bodyPr wrap="square" rtlCol="0">
            <a:spAutoFit/>
          </a:bodyPr>
          <a:lstStyle/>
          <a:p>
            <a:r>
              <a:rPr lang="nb-NO" sz="2690" b="1" dirty="0">
                <a:solidFill>
                  <a:srgbClr val="6D5E00"/>
                </a:solidFill>
              </a:rPr>
              <a:t>Måleier:</a:t>
            </a:r>
            <a:r>
              <a:rPr lang="nb-NO" sz="2690" dirty="0">
                <a:solidFill>
                  <a:srgbClr val="6D5E00"/>
                </a:solidFill>
              </a:rPr>
              <a:t> </a:t>
            </a:r>
            <a:r>
              <a:rPr lang="nb-NO" sz="2690" dirty="0">
                <a:solidFill>
                  <a:schemeClr val="tx1">
                    <a:lumMod val="85000"/>
                    <a:lumOff val="15000"/>
                  </a:schemeClr>
                </a:solidFill>
              </a:rPr>
              <a:t>Stine Fjærli Sjøthun	</a:t>
            </a:r>
          </a:p>
          <a:p>
            <a:r>
              <a:rPr lang="nb-NO" sz="2690" b="1" dirty="0">
                <a:solidFill>
                  <a:srgbClr val="6D5E00"/>
                </a:solidFill>
              </a:rPr>
              <a:t>Målforvalter: </a:t>
            </a:r>
            <a:r>
              <a:rPr lang="nb-NO" sz="2690" dirty="0"/>
              <a:t>Thomas Helland</a:t>
            </a:r>
            <a:endParaRPr lang="nb-NO" dirty="0">
              <a:solidFill>
                <a:schemeClr val="tx1">
                  <a:lumMod val="85000"/>
                  <a:lumOff val="15000"/>
                </a:schemeClr>
              </a:solidFill>
            </a:endParaRPr>
          </a:p>
        </p:txBody>
      </p:sp>
      <p:cxnSp>
        <p:nvCxnSpPr>
          <p:cNvPr id="21" name="Rett linje 20"/>
          <p:cNvCxnSpPr/>
          <p:nvPr/>
        </p:nvCxnSpPr>
        <p:spPr>
          <a:xfrm>
            <a:off x="13898472" y="9619337"/>
            <a:ext cx="63000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Rektangel 7">
            <a:extLst>
              <a:ext uri="{FF2B5EF4-FFF2-40B4-BE49-F238E27FC236}">
                <a16:creationId xmlns:a16="http://schemas.microsoft.com/office/drawing/2014/main" id="{F37CA887-6A04-4F91-966A-92F75510AC82}"/>
              </a:ext>
            </a:extLst>
          </p:cNvPr>
          <p:cNvSpPr/>
          <p:nvPr/>
        </p:nvSpPr>
        <p:spPr>
          <a:xfrm>
            <a:off x="13898472" y="2834671"/>
            <a:ext cx="6288525" cy="6784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nb-NO" sz="2400" b="1" i="0" u="none" strike="noStrike" kern="1200" baseline="0" dirty="0">
                <a:solidFill>
                  <a:srgbClr val="6D5E00"/>
                </a:solidFill>
                <a:latin typeface="Arial" panose="020B0604020202020204" pitchFamily="34" charset="0"/>
              </a:rPr>
              <a:t>Styringsparametere</a:t>
            </a:r>
          </a:p>
          <a:p>
            <a:pPr rtl="0"/>
            <a:endParaRPr lang="nb-NO" sz="2400" b="1" i="0" u="none" strike="noStrike" kern="1200" baseline="0" dirty="0">
              <a:solidFill>
                <a:srgbClr val="6D5E00"/>
              </a:solidFill>
              <a:latin typeface="Arial" panose="020B0604020202020204" pitchFamily="34" charset="0"/>
            </a:endParaRPr>
          </a:p>
          <a:p>
            <a:pPr rtl="0"/>
            <a:r>
              <a:rPr lang="nb-NO" sz="2400" b="1" dirty="0">
                <a:solidFill>
                  <a:srgbClr val="6D5E00"/>
                </a:solidFill>
                <a:latin typeface="Arial" panose="020B0604020202020204" pitchFamily="34" charset="0"/>
              </a:rPr>
              <a:t>D</a:t>
            </a:r>
            <a:r>
              <a:rPr lang="nb-NO" sz="2400" b="1" i="0" u="none" strike="noStrike" kern="1200" baseline="0" dirty="0">
                <a:solidFill>
                  <a:srgbClr val="6D5E00"/>
                </a:solidFill>
                <a:latin typeface="Arial" panose="020B0604020202020204" pitchFamily="34" charset="0"/>
              </a:rPr>
              <a:t>1-1: </a:t>
            </a:r>
            <a:r>
              <a:rPr lang="nb-NO" sz="2400" b="1" i="0" u="none" strike="noStrike" kern="1200" baseline="0" dirty="0">
                <a:solidFill>
                  <a:schemeClr val="tx1"/>
                </a:solidFill>
                <a:latin typeface="Arial" panose="020B0604020202020204" pitchFamily="34" charset="0"/>
              </a:rPr>
              <a:t>Gjennomføringsevne</a:t>
            </a:r>
          </a:p>
          <a:p>
            <a:pPr rtl="0"/>
            <a:endParaRPr lang="nb-NO" sz="2400" b="0" i="0" u="none" strike="noStrike" kern="1200" baseline="0" dirty="0">
              <a:solidFill>
                <a:srgbClr val="262626"/>
              </a:solidFill>
              <a:latin typeface="Arial" panose="020B0604020202020204" pitchFamily="34" charset="0"/>
            </a:endParaRPr>
          </a:p>
          <a:p>
            <a:pPr lvl="0"/>
            <a:r>
              <a:rPr lang="nb-NO" sz="2400" b="1" dirty="0">
                <a:solidFill>
                  <a:srgbClr val="6D5E00"/>
                </a:solidFill>
                <a:latin typeface="Arial" panose="020B0604020202020204" pitchFamily="34" charset="0"/>
              </a:rPr>
              <a:t>D</a:t>
            </a:r>
            <a:r>
              <a:rPr lang="nb-NO" sz="2400" b="1" i="0" u="none" strike="noStrike" kern="1200" baseline="0" dirty="0">
                <a:solidFill>
                  <a:srgbClr val="6D5E00"/>
                </a:solidFill>
                <a:latin typeface="Arial" panose="020B0604020202020204" pitchFamily="34" charset="0"/>
              </a:rPr>
              <a:t>1-2: </a:t>
            </a:r>
            <a:r>
              <a:rPr lang="nb-NO" sz="2400" b="1" i="0" u="none" strike="noStrike" kern="1200" baseline="0" dirty="0">
                <a:solidFill>
                  <a:schemeClr val="tx1"/>
                </a:solidFill>
                <a:latin typeface="Arial" panose="020B0604020202020204" pitchFamily="34" charset="0"/>
              </a:rPr>
              <a:t>Effektivisering</a:t>
            </a:r>
            <a:r>
              <a:rPr lang="nb-NO" sz="2400" b="1" i="1" u="none" strike="noStrike" kern="1200" baseline="0" dirty="0">
                <a:solidFill>
                  <a:schemeClr val="tx2">
                    <a:lumMod val="50000"/>
                  </a:schemeClr>
                </a:solidFill>
                <a:latin typeface="Arial" panose="020B0604020202020204" pitchFamily="34" charset="0"/>
              </a:rPr>
              <a:t>	</a:t>
            </a:r>
            <a:br>
              <a:rPr lang="nb-NO" sz="2400" b="0" i="1" u="none" strike="noStrike" kern="1200" baseline="0" dirty="0">
                <a:solidFill>
                  <a:srgbClr val="262626"/>
                </a:solidFill>
                <a:latin typeface="Arial" panose="020B0604020202020204" pitchFamily="34" charset="0"/>
              </a:rPr>
            </a:br>
            <a:endParaRPr lang="nb-NO" sz="2400" b="0" i="1" u="none" strike="noStrike" kern="1200" baseline="0" dirty="0">
              <a:solidFill>
                <a:srgbClr val="262626"/>
              </a:solidFill>
              <a:latin typeface="Arial" panose="020B0604020202020204" pitchFamily="34" charset="0"/>
            </a:endParaRPr>
          </a:p>
          <a:p>
            <a:pPr rtl="0"/>
            <a:r>
              <a:rPr lang="nb-NO" sz="2400" b="1" dirty="0">
                <a:solidFill>
                  <a:srgbClr val="6D5E00"/>
                </a:solidFill>
                <a:latin typeface="Arial" panose="020B0604020202020204" pitchFamily="34" charset="0"/>
              </a:rPr>
              <a:t>D</a:t>
            </a:r>
            <a:r>
              <a:rPr lang="nb-NO" sz="2400" b="1" u="none" strike="noStrike" kern="1200" baseline="0" dirty="0">
                <a:solidFill>
                  <a:srgbClr val="6D5E00"/>
                </a:solidFill>
                <a:latin typeface="Arial" panose="020B0604020202020204" pitchFamily="34" charset="0"/>
              </a:rPr>
              <a:t>1-3: </a:t>
            </a:r>
            <a:r>
              <a:rPr lang="nb-NO" sz="2400" b="1" dirty="0">
                <a:solidFill>
                  <a:schemeClr val="tx1"/>
                </a:solidFill>
                <a:latin typeface="Arial" panose="020B0604020202020204" pitchFamily="34" charset="0"/>
              </a:rPr>
              <a:t>Klima og miljø i utbygging</a:t>
            </a:r>
          </a:p>
        </p:txBody>
      </p:sp>
    </p:spTree>
    <p:extLst>
      <p:ext uri="{BB962C8B-B14F-4D97-AF65-F5344CB8AC3E}">
        <p14:creationId xmlns:p14="http://schemas.microsoft.com/office/powerpoint/2010/main" val="1698545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4000" dirty="0">
                <a:solidFill>
                  <a:srgbClr val="6D5E00"/>
                </a:solidFill>
              </a:rPr>
              <a:t>D2</a:t>
            </a:r>
            <a:r>
              <a:rPr lang="nb-NO" sz="4000" dirty="0">
                <a:solidFill>
                  <a:srgbClr val="003760"/>
                </a:solidFill>
              </a:rPr>
              <a:t> </a:t>
            </a:r>
            <a:r>
              <a:rPr lang="nb-NO" sz="4000" dirty="0"/>
              <a:t>– Forvaltning av eiendom, bygg og anlegg som ivaretar forsvarssektorens behov</a:t>
            </a:r>
            <a:endParaRPr lang="nb-NO" sz="4000" dirty="0">
              <a:solidFill>
                <a:srgbClr val="C00000"/>
              </a:solidFill>
            </a:endParaRPr>
          </a:p>
        </p:txBody>
      </p:sp>
      <p:sp>
        <p:nvSpPr>
          <p:cNvPr id="5" name="Rektangel 4"/>
          <p:cNvSpPr/>
          <p:nvPr/>
        </p:nvSpPr>
        <p:spPr>
          <a:xfrm>
            <a:off x="1471614" y="3006062"/>
            <a:ext cx="11925410" cy="6613276"/>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2563"/>
            <a:r>
              <a:rPr lang="nb-NO" sz="3200" dirty="0">
                <a:solidFill>
                  <a:schemeClr val="tx1"/>
                </a:solidFill>
                <a:latin typeface="+mj-lt"/>
              </a:rPr>
              <a:t>Eiendom, bygg og anlegg skal forvaltes slik at verdiene i sektorens eiendomsmasse ivaretas og at</a:t>
            </a:r>
          </a:p>
          <a:p>
            <a:pPr marL="182563"/>
            <a:r>
              <a:rPr lang="nb-NO" sz="3200" dirty="0">
                <a:solidFill>
                  <a:schemeClr val="tx1"/>
                </a:solidFill>
                <a:latin typeface="+mj-lt"/>
              </a:rPr>
              <a:t>eiendomsmassen også fremover kan fylle sektorens behov, herunder Forsvarets operative behov, i</a:t>
            </a:r>
          </a:p>
          <a:p>
            <a:pPr marL="182563"/>
            <a:r>
              <a:rPr lang="nb-NO" sz="3200" dirty="0">
                <a:solidFill>
                  <a:schemeClr val="tx1"/>
                </a:solidFill>
                <a:latin typeface="+mj-lt"/>
              </a:rPr>
              <a:t>tråd med sektorens planer. Dette innebærer også å avhende eiendom, bygg og anlegg som sektoren</a:t>
            </a:r>
          </a:p>
          <a:p>
            <a:pPr marL="182563"/>
            <a:r>
              <a:rPr lang="nb-NO" sz="3200" dirty="0">
                <a:solidFill>
                  <a:schemeClr val="tx1"/>
                </a:solidFill>
                <a:latin typeface="+mj-lt"/>
              </a:rPr>
              <a:t>ikke har bruk for fremover. Dette innebærer videre at Forsvarsbygg skal gi gode råd til sektoren om</a:t>
            </a:r>
          </a:p>
          <a:p>
            <a:pPr marL="182563"/>
            <a:r>
              <a:rPr lang="nb-NO" sz="3200" dirty="0">
                <a:solidFill>
                  <a:schemeClr val="tx1"/>
                </a:solidFill>
                <a:latin typeface="+mj-lt"/>
              </a:rPr>
              <a:t>hvordan sektorens behov kan dekkes fremover.</a:t>
            </a:r>
          </a:p>
        </p:txBody>
      </p:sp>
      <p:sp>
        <p:nvSpPr>
          <p:cNvPr id="10" name="TekstSylinder 9"/>
          <p:cNvSpPr txBox="1"/>
          <p:nvPr/>
        </p:nvSpPr>
        <p:spPr>
          <a:xfrm>
            <a:off x="13898472" y="10077970"/>
            <a:ext cx="6300000" cy="919611"/>
          </a:xfrm>
          <a:prstGeom prst="rect">
            <a:avLst/>
          </a:prstGeom>
          <a:noFill/>
          <a:ln>
            <a:noFill/>
          </a:ln>
        </p:spPr>
        <p:txBody>
          <a:bodyPr wrap="square" rtlCol="0">
            <a:spAutoFit/>
          </a:bodyPr>
          <a:lstStyle/>
          <a:p>
            <a:r>
              <a:rPr lang="nb-NO" b="1" dirty="0">
                <a:solidFill>
                  <a:srgbClr val="6D5E00"/>
                </a:solidFill>
              </a:rPr>
              <a:t>Måleier:</a:t>
            </a:r>
            <a:r>
              <a:rPr lang="nb-NO" dirty="0">
                <a:solidFill>
                  <a:srgbClr val="6D5E00"/>
                </a:solidFill>
              </a:rPr>
              <a:t> </a:t>
            </a:r>
            <a:r>
              <a:rPr lang="nb-NO" dirty="0">
                <a:solidFill>
                  <a:schemeClr val="tx1">
                    <a:lumMod val="85000"/>
                    <a:lumOff val="15000"/>
                  </a:schemeClr>
                </a:solidFill>
              </a:rPr>
              <a:t>Jan Erik Johansen	</a:t>
            </a:r>
          </a:p>
          <a:p>
            <a:r>
              <a:rPr lang="nb-NO" b="1" dirty="0">
                <a:solidFill>
                  <a:srgbClr val="6D5E00"/>
                </a:solidFill>
              </a:rPr>
              <a:t>Målforvalter: </a:t>
            </a:r>
            <a:r>
              <a:rPr lang="nb-NO" dirty="0">
                <a:solidFill>
                  <a:schemeClr val="tx1">
                    <a:lumMod val="85000"/>
                    <a:lumOff val="15000"/>
                  </a:schemeClr>
                </a:solidFill>
              </a:rPr>
              <a:t>Ola Løvlien</a:t>
            </a:r>
            <a:r>
              <a:rPr lang="nb-NO" b="1" dirty="0">
                <a:solidFill>
                  <a:schemeClr val="tx1">
                    <a:lumMod val="85000"/>
                    <a:lumOff val="15000"/>
                  </a:schemeClr>
                </a:solidFill>
              </a:rPr>
              <a:t>		</a:t>
            </a:r>
            <a:endParaRPr lang="nb-NO" dirty="0">
              <a:solidFill>
                <a:schemeClr val="tx1">
                  <a:lumMod val="85000"/>
                  <a:lumOff val="15000"/>
                </a:schemeClr>
              </a:solidFill>
            </a:endParaRPr>
          </a:p>
        </p:txBody>
      </p:sp>
      <p:cxnSp>
        <p:nvCxnSpPr>
          <p:cNvPr id="21" name="Rett linje 20"/>
          <p:cNvCxnSpPr/>
          <p:nvPr/>
        </p:nvCxnSpPr>
        <p:spPr>
          <a:xfrm>
            <a:off x="13898472" y="9619337"/>
            <a:ext cx="63000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Rektangel 10">
            <a:extLst>
              <a:ext uri="{FF2B5EF4-FFF2-40B4-BE49-F238E27FC236}">
                <a16:creationId xmlns:a16="http://schemas.microsoft.com/office/drawing/2014/main" id="{B825DB8E-C227-4709-A8D7-CC3A37C52B07}"/>
              </a:ext>
            </a:extLst>
          </p:cNvPr>
          <p:cNvSpPr/>
          <p:nvPr/>
        </p:nvSpPr>
        <p:spPr>
          <a:xfrm>
            <a:off x="13898472" y="3006062"/>
            <a:ext cx="6304053" cy="63464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nb-NO" sz="2400" b="1" i="0" u="none" strike="noStrike" kern="1200" baseline="0" dirty="0">
                <a:solidFill>
                  <a:srgbClr val="6D5E00"/>
                </a:solidFill>
                <a:latin typeface="Arial" panose="020B0604020202020204" pitchFamily="34" charset="0"/>
              </a:rPr>
              <a:t>Styringsparametere</a:t>
            </a:r>
          </a:p>
          <a:p>
            <a:pPr rtl="0"/>
            <a:endParaRPr lang="nb-NO" sz="2400" b="1" dirty="0">
              <a:solidFill>
                <a:srgbClr val="6D5E00"/>
              </a:solidFill>
              <a:latin typeface="Arial" panose="020B0604020202020204" pitchFamily="34" charset="0"/>
            </a:endParaRPr>
          </a:p>
          <a:p>
            <a:pPr rtl="0"/>
            <a:r>
              <a:rPr lang="nb-NO" sz="2400" b="1" dirty="0">
                <a:solidFill>
                  <a:srgbClr val="6D5E00"/>
                </a:solidFill>
                <a:latin typeface="Arial" panose="020B0604020202020204" pitchFamily="34" charset="0"/>
              </a:rPr>
              <a:t>D2</a:t>
            </a:r>
            <a:r>
              <a:rPr lang="nb-NO" sz="2400" b="1" i="0" u="none" strike="noStrike" kern="1200" baseline="0" dirty="0">
                <a:solidFill>
                  <a:srgbClr val="6D5E00"/>
                </a:solidFill>
                <a:latin typeface="Arial" panose="020B0604020202020204" pitchFamily="34" charset="0"/>
              </a:rPr>
              <a:t>-1: </a:t>
            </a:r>
            <a:r>
              <a:rPr lang="nb-NO" sz="2400" b="1" i="0" u="none" strike="noStrike" kern="1200" baseline="0" dirty="0">
                <a:solidFill>
                  <a:schemeClr val="tx1"/>
                </a:solidFill>
                <a:latin typeface="Arial" panose="020B0604020202020204" pitchFamily="34" charset="0"/>
              </a:rPr>
              <a:t>Riktig eiendom, bygg og anlegg</a:t>
            </a:r>
            <a:endParaRPr lang="nb-NO" sz="2400" b="0" i="0" u="none" strike="noStrike" kern="1200" baseline="0" dirty="0">
              <a:solidFill>
                <a:srgbClr val="262626"/>
              </a:solidFill>
              <a:latin typeface="Arial" panose="020B0604020202020204" pitchFamily="34" charset="0"/>
            </a:endParaRPr>
          </a:p>
          <a:p>
            <a:pPr rtl="0"/>
            <a:endParaRPr lang="nb-NO" sz="2400" b="0" i="0" u="none" strike="noStrike" kern="1200" baseline="0" dirty="0">
              <a:solidFill>
                <a:srgbClr val="262626"/>
              </a:solidFill>
              <a:latin typeface="Arial" panose="020B0604020202020204" pitchFamily="34" charset="0"/>
            </a:endParaRPr>
          </a:p>
          <a:p>
            <a:pPr marL="814388" lvl="0" indent="-814388"/>
            <a:r>
              <a:rPr lang="nb-NO" sz="2400" b="1" dirty="0">
                <a:solidFill>
                  <a:srgbClr val="6D5E00"/>
                </a:solidFill>
                <a:latin typeface="Arial" panose="020B0604020202020204" pitchFamily="34" charset="0"/>
              </a:rPr>
              <a:t>D2</a:t>
            </a:r>
            <a:r>
              <a:rPr lang="nb-NO" sz="2400" b="1" i="0" u="none" strike="noStrike" kern="1200" baseline="0" dirty="0">
                <a:solidFill>
                  <a:srgbClr val="6D5E00"/>
                </a:solidFill>
                <a:latin typeface="Arial" panose="020B0604020202020204" pitchFamily="34" charset="0"/>
              </a:rPr>
              <a:t>-2: </a:t>
            </a:r>
            <a:r>
              <a:rPr lang="nb-NO" sz="2400" b="1" dirty="0">
                <a:solidFill>
                  <a:schemeClr val="tx1"/>
                </a:solidFill>
                <a:latin typeface="Arial" panose="020B0604020202020204" pitchFamily="34" charset="0"/>
              </a:rPr>
              <a:t>Kvaliteten på eiendom, bygg og anlegg skal være tilfredsstillende</a:t>
            </a:r>
            <a:r>
              <a:rPr lang="nb-NO" sz="2400" b="1" i="1" u="none" strike="noStrike" kern="1200" baseline="0" dirty="0">
                <a:solidFill>
                  <a:schemeClr val="tx2">
                    <a:lumMod val="50000"/>
                  </a:schemeClr>
                </a:solidFill>
                <a:latin typeface="Arial" panose="020B0604020202020204" pitchFamily="34" charset="0"/>
              </a:rPr>
              <a:t>	</a:t>
            </a:r>
            <a:br>
              <a:rPr lang="nb-NO" sz="2400" b="0" i="1" u="none" strike="noStrike" kern="1200" baseline="0" dirty="0">
                <a:solidFill>
                  <a:srgbClr val="262626"/>
                </a:solidFill>
                <a:latin typeface="Arial" panose="020B0604020202020204" pitchFamily="34" charset="0"/>
              </a:rPr>
            </a:br>
            <a:endParaRPr lang="nb-NO" sz="2400" b="0" i="1" u="none" strike="noStrike" kern="1200" baseline="0" dirty="0">
              <a:solidFill>
                <a:srgbClr val="262626"/>
              </a:solidFill>
              <a:latin typeface="Arial" panose="020B0604020202020204" pitchFamily="34" charset="0"/>
            </a:endParaRPr>
          </a:p>
          <a:p>
            <a:pPr marL="814388" indent="-814388" rtl="0"/>
            <a:r>
              <a:rPr lang="nb-NO" sz="2400" b="1" dirty="0">
                <a:solidFill>
                  <a:srgbClr val="6D5E00"/>
                </a:solidFill>
                <a:latin typeface="Arial" panose="020B0604020202020204" pitchFamily="34" charset="0"/>
              </a:rPr>
              <a:t>D2-3: </a:t>
            </a:r>
            <a:r>
              <a:rPr lang="nb-NO" sz="2400" b="1" dirty="0">
                <a:solidFill>
                  <a:schemeClr val="tx1"/>
                </a:solidFill>
                <a:latin typeface="Arial" panose="020B0604020202020204" pitchFamily="34" charset="0"/>
              </a:rPr>
              <a:t>Effektiv drift av eiendom, bygg og anlegg</a:t>
            </a:r>
          </a:p>
          <a:p>
            <a:pPr rtl="0"/>
            <a:endParaRPr kumimoji="0" lang="nb-NO" sz="2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814388" indent="-814388"/>
            <a:r>
              <a:rPr lang="nb-NO" sz="2400" b="1" dirty="0">
                <a:solidFill>
                  <a:srgbClr val="6D5E00"/>
                </a:solidFill>
                <a:latin typeface="Arial" panose="020B0604020202020204" pitchFamily="34" charset="0"/>
              </a:rPr>
              <a:t>D2-4: </a:t>
            </a:r>
            <a:r>
              <a:rPr lang="nb-NO" sz="2400" b="1" dirty="0">
                <a:solidFill>
                  <a:schemeClr val="tx1"/>
                </a:solidFill>
                <a:latin typeface="Arial" panose="020B0604020202020204" pitchFamily="34" charset="0"/>
              </a:rPr>
              <a:t>Bærekraftig forvaltning av kulturhistorisk eiendom</a:t>
            </a:r>
          </a:p>
        </p:txBody>
      </p:sp>
    </p:spTree>
    <p:extLst>
      <p:ext uri="{BB962C8B-B14F-4D97-AF65-F5344CB8AC3E}">
        <p14:creationId xmlns:p14="http://schemas.microsoft.com/office/powerpoint/2010/main" val="278279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4000" dirty="0">
                <a:solidFill>
                  <a:srgbClr val="6D5E00"/>
                </a:solidFill>
              </a:rPr>
              <a:t>D3 </a:t>
            </a:r>
            <a:r>
              <a:rPr lang="nb-NO" sz="4000" dirty="0"/>
              <a:t>– Beredskap for at eiendom, bygg og anlegg vil understøtte nasjonale og allierte operasjoner i krise og krig</a:t>
            </a:r>
          </a:p>
        </p:txBody>
      </p:sp>
      <p:sp>
        <p:nvSpPr>
          <p:cNvPr id="5" name="Rektangel 4"/>
          <p:cNvSpPr/>
          <p:nvPr/>
        </p:nvSpPr>
        <p:spPr>
          <a:xfrm>
            <a:off x="1471614" y="3006063"/>
            <a:ext cx="11925410" cy="6613274"/>
          </a:xfrm>
          <a:prstGeom prst="rect">
            <a:avLst/>
          </a:prstGeom>
          <a:no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6700">
              <a:lnSpc>
                <a:spcPct val="107000"/>
              </a:lnSpc>
            </a:pPr>
            <a:r>
              <a:rPr lang="nb-NO" sz="3200" dirty="0">
                <a:solidFill>
                  <a:schemeClr val="tx1"/>
                </a:solidFill>
                <a:latin typeface="+mj-lt"/>
              </a:rPr>
              <a:t>Forsvarsbygg er en beredskapsorganisasjon og skal ha god beredskap som sikre at eiendom, bygg og</a:t>
            </a:r>
          </a:p>
          <a:p>
            <a:pPr marL="266700">
              <a:lnSpc>
                <a:spcPct val="107000"/>
              </a:lnSpc>
            </a:pPr>
            <a:r>
              <a:rPr lang="nb-NO" sz="3200" dirty="0">
                <a:solidFill>
                  <a:schemeClr val="tx1"/>
                </a:solidFill>
                <a:latin typeface="+mj-lt"/>
              </a:rPr>
              <a:t>anlegg som gir styrket evne til avskrekking og forsvar også i krise og krig. Sentralt i dette arbeidet er</a:t>
            </a:r>
          </a:p>
          <a:p>
            <a:pPr marL="266700">
              <a:lnSpc>
                <a:spcPct val="107000"/>
              </a:lnSpc>
            </a:pPr>
            <a:r>
              <a:rPr lang="nb-NO" sz="3200" dirty="0">
                <a:solidFill>
                  <a:schemeClr val="tx1"/>
                </a:solidFill>
                <a:latin typeface="+mj-lt"/>
              </a:rPr>
              <a:t>gode og oppdaterte beredskapsplaner, relevante beredskapsforberedelser for norske og allierte</a:t>
            </a:r>
          </a:p>
          <a:p>
            <a:pPr marL="266700">
              <a:lnSpc>
                <a:spcPct val="107000"/>
              </a:lnSpc>
            </a:pPr>
            <a:r>
              <a:rPr lang="nb-NO" sz="3200" dirty="0">
                <a:solidFill>
                  <a:schemeClr val="tx1"/>
                </a:solidFill>
                <a:latin typeface="+mj-lt"/>
              </a:rPr>
              <a:t>styrker og samvirke med totalforsvaret, i tråd med planverket fra Forsvaret og allierte.</a:t>
            </a:r>
          </a:p>
        </p:txBody>
      </p:sp>
      <p:sp>
        <p:nvSpPr>
          <p:cNvPr id="6" name="Rektangel 5"/>
          <p:cNvSpPr/>
          <p:nvPr/>
        </p:nvSpPr>
        <p:spPr>
          <a:xfrm>
            <a:off x="13898472" y="3006062"/>
            <a:ext cx="6304053" cy="63464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b-NO" sz="2400" b="1" i="0" u="none" strike="noStrike" kern="1200" baseline="0" dirty="0">
                <a:solidFill>
                  <a:srgbClr val="6D5E00"/>
                </a:solidFill>
                <a:latin typeface="Arial" panose="020B0604020202020204" pitchFamily="34" charset="0"/>
              </a:rPr>
              <a:t>Styringsparametere</a:t>
            </a:r>
          </a:p>
          <a:p>
            <a:pPr lvl="0"/>
            <a:endParaRPr lang="nb-NO" sz="2400" b="1" dirty="0">
              <a:solidFill>
                <a:srgbClr val="6D5E00"/>
              </a:solidFill>
              <a:latin typeface="Arial" panose="020B0604020202020204"/>
            </a:endParaRPr>
          </a:p>
          <a:p>
            <a:pPr lvl="0"/>
            <a:r>
              <a:rPr lang="nb-NO" sz="2400" b="1" dirty="0">
                <a:solidFill>
                  <a:srgbClr val="6D5E00"/>
                </a:solidFill>
                <a:latin typeface="Arial" panose="020B0604020202020204"/>
              </a:rPr>
              <a:t>D3-1: </a:t>
            </a:r>
            <a:r>
              <a:rPr lang="nb-NO" sz="2400" b="1" dirty="0">
                <a:solidFill>
                  <a:schemeClr val="tx1"/>
                </a:solidFill>
                <a:latin typeface="Arial" panose="020B0604020202020204"/>
              </a:rPr>
              <a:t>Oppdaterte beredskapsplaner</a:t>
            </a:r>
            <a:endParaRPr kumimoji="0" lang="nb-NO" sz="2400" b="0" i="1" u="none" strike="noStrike" kern="1200" cap="none" spc="0" normalizeH="0" baseline="0" noProof="0" dirty="0">
              <a:ln>
                <a:noFill/>
              </a:ln>
              <a:solidFill>
                <a:prstClr val="black">
                  <a:lumMod val="85000"/>
                  <a:lumOff val="15000"/>
                </a:prstClr>
              </a:solidFill>
              <a:effectLst/>
              <a:uLnTx/>
              <a:uFillTx/>
              <a:latin typeface="Arial" panose="020B0604020202020204"/>
              <a:ea typeface="+mn-ea"/>
              <a:cs typeface="+mn-cs"/>
            </a:endParaRPr>
          </a:p>
          <a:p>
            <a:pPr marL="0" marR="0" lvl="0" indent="0" algn="l" defTabSz="1365474"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dirty="0">
              <a:ln>
                <a:noFill/>
              </a:ln>
              <a:solidFill>
                <a:prstClr val="black">
                  <a:lumMod val="85000"/>
                  <a:lumOff val="15000"/>
                </a:prstClr>
              </a:solidFill>
              <a:effectLst/>
              <a:uLnTx/>
              <a:uFillTx/>
              <a:latin typeface="Arial" panose="020B0604020202020204"/>
              <a:ea typeface="+mn-ea"/>
              <a:cs typeface="+mn-cs"/>
            </a:endParaRPr>
          </a:p>
          <a:p>
            <a:pPr marL="814388" marR="0" lvl="0" indent="-814388" algn="l" defTabSz="1365474" rtl="0" eaLnBrk="1" fontAlgn="auto" latinLnBrk="0" hangingPunct="1">
              <a:lnSpc>
                <a:spcPct val="100000"/>
              </a:lnSpc>
              <a:spcBef>
                <a:spcPts val="0"/>
              </a:spcBef>
              <a:spcAft>
                <a:spcPts val="0"/>
              </a:spcAft>
              <a:buClrTx/>
              <a:buSzTx/>
              <a:buFontTx/>
              <a:buNone/>
              <a:tabLst/>
              <a:defRPr/>
            </a:pPr>
            <a:r>
              <a:rPr lang="nb-NO" sz="2400" b="1" dirty="0">
                <a:solidFill>
                  <a:srgbClr val="6D5E00"/>
                </a:solidFill>
                <a:latin typeface="Arial" panose="020B0604020202020204"/>
              </a:rPr>
              <a:t>D3</a:t>
            </a:r>
            <a:r>
              <a:rPr kumimoji="0" lang="nb-NO" sz="2400" b="1" i="0" u="none" strike="noStrike" kern="1200" cap="none" spc="0" normalizeH="0" baseline="0" noProof="0" dirty="0">
                <a:ln>
                  <a:noFill/>
                </a:ln>
                <a:solidFill>
                  <a:srgbClr val="6D5E00"/>
                </a:solidFill>
                <a:effectLst/>
                <a:uLnTx/>
                <a:uFillTx/>
                <a:latin typeface="Arial" panose="020B0604020202020204"/>
                <a:ea typeface="+mn-ea"/>
                <a:cs typeface="+mn-cs"/>
              </a:rPr>
              <a:t>-2: </a:t>
            </a:r>
            <a:r>
              <a:rPr kumimoji="0" lang="nb-NO" sz="2400" b="1" i="0" u="none" strike="noStrike" kern="1200" cap="none" spc="0" normalizeH="0" baseline="0" noProof="0" dirty="0">
                <a:ln>
                  <a:noFill/>
                </a:ln>
                <a:solidFill>
                  <a:schemeClr val="tx1"/>
                </a:solidFill>
                <a:effectLst/>
                <a:uLnTx/>
                <a:uFillTx/>
                <a:latin typeface="Arial" panose="020B0604020202020204"/>
                <a:ea typeface="+mn-ea"/>
                <a:cs typeface="+mn-cs"/>
              </a:rPr>
              <a:t>Sikre leveranser fra sivil sektor i krise og krig</a:t>
            </a:r>
            <a:endParaRPr kumimoji="0" lang="nb-NO" sz="2400" b="0" i="1" u="none" strike="noStrike" kern="1200" cap="none" spc="0" normalizeH="0" baseline="0" noProof="0" dirty="0">
              <a:ln>
                <a:noFill/>
              </a:ln>
              <a:solidFill>
                <a:prstClr val="black">
                  <a:lumMod val="85000"/>
                  <a:lumOff val="15000"/>
                </a:prstClr>
              </a:solidFill>
              <a:effectLst/>
              <a:uLnTx/>
              <a:uFillTx/>
              <a:latin typeface="Arial" panose="020B0604020202020204"/>
              <a:ea typeface="+mn-ea"/>
              <a:cs typeface="+mn-cs"/>
            </a:endParaRPr>
          </a:p>
          <a:p>
            <a:pPr marL="0" marR="0" lvl="0" indent="0" algn="l" defTabSz="1365474" rtl="0" eaLnBrk="1" fontAlgn="auto" latinLnBrk="0" hangingPunct="1">
              <a:lnSpc>
                <a:spcPct val="100000"/>
              </a:lnSpc>
              <a:spcBef>
                <a:spcPts val="0"/>
              </a:spcBef>
              <a:spcAft>
                <a:spcPts val="0"/>
              </a:spcAft>
              <a:buClrTx/>
              <a:buSzTx/>
              <a:buFontTx/>
              <a:buNone/>
              <a:tabLst/>
              <a:defRPr/>
            </a:pPr>
            <a:endParaRPr lang="nb-NO" sz="2400" i="1" dirty="0">
              <a:solidFill>
                <a:prstClr val="black">
                  <a:lumMod val="85000"/>
                  <a:lumOff val="15000"/>
                </a:prstClr>
              </a:solidFill>
              <a:latin typeface="Arial" panose="020B0604020202020204"/>
            </a:endParaRPr>
          </a:p>
          <a:p>
            <a:pPr marL="0" marR="0" lvl="0" indent="0" algn="l" defTabSz="1365474"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a:ln>
                  <a:noFill/>
                </a:ln>
                <a:solidFill>
                  <a:srgbClr val="6D5E00"/>
                </a:solidFill>
                <a:effectLst/>
                <a:uLnTx/>
                <a:uFillTx/>
                <a:latin typeface="Arial" panose="020B0604020202020204"/>
                <a:ea typeface="+mn-ea"/>
                <a:cs typeface="+mn-cs"/>
              </a:rPr>
              <a:t>D3-3:</a:t>
            </a:r>
            <a:r>
              <a:rPr kumimoji="0" lang="nb-NO" sz="2400" b="1" i="0" u="none" strike="noStrike" kern="1200" cap="none" spc="0" normalizeH="0" baseline="0" noProof="0" dirty="0">
                <a:ln>
                  <a:noFill/>
                </a:ln>
                <a:solidFill>
                  <a:prstClr val="black">
                    <a:lumMod val="85000"/>
                    <a:lumOff val="15000"/>
                  </a:prstClr>
                </a:solidFill>
                <a:effectLst/>
                <a:uLnTx/>
                <a:uFillTx/>
                <a:latin typeface="Arial" panose="020B0604020202020204"/>
                <a:ea typeface="+mn-ea"/>
                <a:cs typeface="+mn-cs"/>
              </a:rPr>
              <a:t> Deltakelse på relevante øvelser</a:t>
            </a:r>
          </a:p>
          <a:p>
            <a:pPr marL="0" marR="0" lvl="0" indent="0" algn="l" defTabSz="1365474" rtl="0" eaLnBrk="1" fontAlgn="auto" latinLnBrk="0" hangingPunct="1">
              <a:lnSpc>
                <a:spcPct val="100000"/>
              </a:lnSpc>
              <a:spcBef>
                <a:spcPts val="0"/>
              </a:spcBef>
              <a:spcAft>
                <a:spcPts val="0"/>
              </a:spcAft>
              <a:buClrTx/>
              <a:buSzTx/>
              <a:buFontTx/>
              <a:buNone/>
              <a:tabLst/>
              <a:defRPr/>
            </a:pPr>
            <a:endParaRPr kumimoji="0" lang="nb-NO" sz="2688" b="0" i="0" u="none" strike="noStrike" kern="1200" cap="none" spc="0" normalizeH="0" baseline="0" noProof="0" dirty="0">
              <a:ln>
                <a:noFill/>
              </a:ln>
              <a:solidFill>
                <a:prstClr val="black">
                  <a:lumMod val="85000"/>
                  <a:lumOff val="15000"/>
                </a:prstClr>
              </a:solidFill>
              <a:effectLst/>
              <a:uLnTx/>
              <a:uFillTx/>
              <a:latin typeface="Arial" panose="020B0604020202020204"/>
              <a:ea typeface="+mn-ea"/>
              <a:cs typeface="+mn-cs"/>
            </a:endParaRPr>
          </a:p>
        </p:txBody>
      </p:sp>
      <p:sp>
        <p:nvSpPr>
          <p:cNvPr id="10" name="TekstSylinder 9"/>
          <p:cNvSpPr txBox="1"/>
          <p:nvPr/>
        </p:nvSpPr>
        <p:spPr>
          <a:xfrm>
            <a:off x="14065348" y="10116880"/>
            <a:ext cx="5985827" cy="1338828"/>
          </a:xfrm>
          <a:prstGeom prst="rect">
            <a:avLst/>
          </a:prstGeom>
          <a:noFill/>
          <a:ln>
            <a:noFill/>
          </a:ln>
        </p:spPr>
        <p:txBody>
          <a:bodyPr wrap="square" lIns="91440" tIns="45720" rIns="91440" bIns="45720" rtlCol="0" anchor="t">
            <a:spAutoFit/>
          </a:bodyPr>
          <a:lstStyle/>
          <a:p>
            <a:pPr>
              <a:defRPr/>
            </a:pPr>
            <a:r>
              <a:rPr kumimoji="0" lang="nb-NO" sz="2650" b="1" i="0" u="none" strike="noStrike" kern="1200" cap="none" spc="0" normalizeH="0" baseline="0" noProof="0" dirty="0">
                <a:ln>
                  <a:noFill/>
                </a:ln>
                <a:solidFill>
                  <a:srgbClr val="6D5E00"/>
                </a:solidFill>
                <a:effectLst/>
                <a:uLnTx/>
                <a:uFillTx/>
                <a:latin typeface="Arial" panose="020B0604020202020204"/>
                <a:ea typeface="+mn-ea"/>
                <a:cs typeface="+mn-cs"/>
              </a:rPr>
              <a:t>Måleier:</a:t>
            </a:r>
            <a:r>
              <a:rPr kumimoji="0" lang="nb-NO" sz="2650" b="0" i="0" u="none" strike="noStrike" kern="1200" cap="none" spc="0" normalizeH="0" baseline="0" noProof="0" dirty="0">
                <a:ln>
                  <a:noFill/>
                </a:ln>
                <a:solidFill>
                  <a:srgbClr val="6D5E00"/>
                </a:solidFill>
                <a:effectLst/>
                <a:uLnTx/>
                <a:uFillTx/>
                <a:latin typeface="Arial" panose="020B0604020202020204"/>
                <a:ea typeface="+mn-ea"/>
                <a:cs typeface="+mn-cs"/>
              </a:rPr>
              <a:t> </a:t>
            </a:r>
            <a:r>
              <a:rPr lang="nb-NO" sz="2650" dirty="0"/>
              <a:t>Stig Nilsen</a:t>
            </a:r>
          </a:p>
          <a:p>
            <a:pPr>
              <a:defRPr/>
            </a:pPr>
            <a:r>
              <a:rPr kumimoji="0" lang="nb-NO" sz="2650" b="1" i="0" u="none" strike="noStrike" kern="1200" cap="none" spc="0" normalizeH="0" baseline="0" noProof="0" dirty="0">
                <a:ln>
                  <a:noFill/>
                </a:ln>
                <a:solidFill>
                  <a:srgbClr val="6D5E00"/>
                </a:solidFill>
                <a:effectLst/>
                <a:uLnTx/>
                <a:uFillTx/>
                <a:latin typeface="Arial" panose="020B0604020202020204"/>
                <a:ea typeface="+mn-ea"/>
                <a:cs typeface="+mn-cs"/>
              </a:rPr>
              <a:t>Målforvalter:</a:t>
            </a:r>
            <a:r>
              <a:rPr kumimoji="0" lang="nb-NO" sz="2650" i="0" u="none" strike="noStrike" kern="1200" cap="none" spc="0" normalizeH="0" baseline="0" noProof="0" dirty="0">
                <a:ln>
                  <a:noFill/>
                </a:ln>
                <a:solidFill>
                  <a:srgbClr val="6D5E00"/>
                </a:solidFill>
                <a:effectLst/>
                <a:uLnTx/>
                <a:uFillTx/>
                <a:latin typeface="Arial" panose="020B0604020202020204"/>
                <a:ea typeface="+mn-ea"/>
                <a:cs typeface="+mn-cs"/>
              </a:rPr>
              <a:t> </a:t>
            </a:r>
            <a:r>
              <a:rPr lang="nb-NO" sz="2650" dirty="0"/>
              <a:t>Erlend </a:t>
            </a:r>
            <a:r>
              <a:rPr lang="nb-NO" sz="2800" dirty="0"/>
              <a:t>Sjøberg</a:t>
            </a:r>
            <a:endParaRPr lang="nb-NO" dirty="0"/>
          </a:p>
          <a:p>
            <a:pPr marL="0" marR="0" lvl="0" indent="0" algn="l" defTabSz="1365474" rtl="0" eaLnBrk="1" fontAlgn="auto" latinLnBrk="0" hangingPunct="1">
              <a:lnSpc>
                <a:spcPct val="100000"/>
              </a:lnSpc>
              <a:spcBef>
                <a:spcPts val="0"/>
              </a:spcBef>
              <a:spcAft>
                <a:spcPts val="0"/>
              </a:spcAft>
              <a:buClrTx/>
              <a:buSzTx/>
              <a:buFontTx/>
              <a:buNone/>
              <a:tabLst/>
              <a:defRPr/>
            </a:pPr>
            <a:endParaRPr kumimoji="0" lang="nb-NO" sz="2650" b="0" i="0" u="none" strike="noStrike" kern="1200" cap="none" spc="0" normalizeH="0" baseline="0" noProof="0" dirty="0">
              <a:ln>
                <a:noFill/>
              </a:ln>
              <a:effectLst/>
              <a:uLnTx/>
              <a:uFillTx/>
              <a:latin typeface="Arial" panose="020B0604020202020204"/>
              <a:ea typeface="+mn-ea"/>
              <a:cs typeface="+mn-cs"/>
            </a:endParaRPr>
          </a:p>
        </p:txBody>
      </p:sp>
      <p:cxnSp>
        <p:nvCxnSpPr>
          <p:cNvPr id="21" name="Rett linje 20"/>
          <p:cNvCxnSpPr/>
          <p:nvPr/>
        </p:nvCxnSpPr>
        <p:spPr>
          <a:xfrm>
            <a:off x="13898472" y="9619337"/>
            <a:ext cx="63000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8743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4000" dirty="0">
                <a:solidFill>
                  <a:srgbClr val="6D5E00"/>
                </a:solidFill>
              </a:rPr>
              <a:t>A1</a:t>
            </a:r>
            <a:r>
              <a:rPr lang="nb-NO" sz="4000" dirty="0"/>
              <a:t> – Målrettet, effektivt og fremtidsrettet virksomhetsutvikling</a:t>
            </a:r>
          </a:p>
        </p:txBody>
      </p:sp>
      <p:sp>
        <p:nvSpPr>
          <p:cNvPr id="5" name="Rektangel 4"/>
          <p:cNvSpPr/>
          <p:nvPr/>
        </p:nvSpPr>
        <p:spPr>
          <a:xfrm>
            <a:off x="1471614" y="2567880"/>
            <a:ext cx="11925410" cy="7533584"/>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182563">
              <a:spcAft>
                <a:spcPts val="0"/>
              </a:spcAft>
            </a:pPr>
            <a:r>
              <a:rPr lang="nb-NO" sz="3200" dirty="0">
                <a:solidFill>
                  <a:schemeClr val="tx1"/>
                </a:solidFill>
                <a:latin typeface="+mj-lt"/>
                <a:ea typeface="Times New Roman" panose="02020603050405020304" pitchFamily="18" charset="0"/>
                <a:cs typeface="Times New Roman"/>
              </a:rPr>
              <a:t>Virksomhetsutvikling i Forsvarsbygg skal være preget av kontinuerlig utvikling og innovasjon. Vi skal oppnå en tilstand hvor alle prosesser er effektive, ressursbruken er optimalisert, og medarbeiderne er engasjerte i å bidra til Forsvarsbyggs utvikling. Forsvarsbygg skal anvende moderne og tidsriktige virkemidler for kontinuerlige svare på samfunnsoppdrag.</a:t>
            </a:r>
          </a:p>
          <a:p>
            <a:pPr marL="182563">
              <a:spcAft>
                <a:spcPts val="0"/>
              </a:spcAft>
            </a:pPr>
            <a:endParaRPr lang="nb-NO" sz="3200" b="1" dirty="0">
              <a:solidFill>
                <a:schemeClr val="tx1"/>
              </a:solidFill>
              <a:latin typeface="+mj-lt"/>
              <a:ea typeface="Times New Roman" panose="02020603050405020304" pitchFamily="18" charset="0"/>
              <a:cs typeface="Times New Roman"/>
            </a:endParaRPr>
          </a:p>
          <a:p>
            <a:pPr marL="182563">
              <a:spcAft>
                <a:spcPts val="0"/>
              </a:spcAft>
            </a:pPr>
            <a:r>
              <a:rPr lang="nb-NO" sz="3200" b="1" dirty="0">
                <a:solidFill>
                  <a:schemeClr val="tx1"/>
                </a:solidFill>
                <a:latin typeface="+mj-lt"/>
                <a:ea typeface="Times New Roman" panose="02020603050405020304" pitchFamily="18" charset="0"/>
                <a:cs typeface="Times New Roman"/>
              </a:rPr>
              <a:t>Sluttilstand:</a:t>
            </a:r>
          </a:p>
          <a:p>
            <a:pPr marL="182563">
              <a:spcAft>
                <a:spcPts val="0"/>
              </a:spcAft>
            </a:pPr>
            <a:r>
              <a:rPr lang="nb-NO" sz="3200" dirty="0">
                <a:solidFill>
                  <a:schemeClr val="tx1"/>
                </a:solidFill>
                <a:latin typeface="+mj-lt"/>
                <a:ea typeface="Times New Roman" panose="02020603050405020304" pitchFamily="18" charset="0"/>
                <a:cs typeface="Times New Roman"/>
              </a:rPr>
              <a:t>Vi jobber systematisk og helhetlig med virksomhetsutvikling for å nå Forsvarsbyggs strategiske ambisjon.</a:t>
            </a:r>
          </a:p>
          <a:p>
            <a:pPr marL="182563">
              <a:spcAft>
                <a:spcPts val="0"/>
              </a:spcAft>
            </a:pPr>
            <a:r>
              <a:rPr lang="nb-NO" sz="3200" dirty="0">
                <a:solidFill>
                  <a:schemeClr val="tx1"/>
                </a:solidFill>
                <a:latin typeface="+mj-lt"/>
                <a:ea typeface="Times New Roman" panose="02020603050405020304" pitchFamily="18" charset="0"/>
                <a:cs typeface="Times New Roman"/>
              </a:rPr>
              <a:t>Ved bruk av moderne metoder og teknologi er Forsvarsbygg klar for å møte fremtidige krav og endringer.</a:t>
            </a:r>
          </a:p>
        </p:txBody>
      </p:sp>
      <p:sp>
        <p:nvSpPr>
          <p:cNvPr id="6" name="Rektangel 5"/>
          <p:cNvSpPr/>
          <p:nvPr/>
        </p:nvSpPr>
        <p:spPr>
          <a:xfrm>
            <a:off x="13898472" y="2567880"/>
            <a:ext cx="6304053" cy="6784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b-NO" sz="2400" b="1" i="0" u="none" strike="noStrike" kern="1200" baseline="0" dirty="0">
                <a:solidFill>
                  <a:srgbClr val="6D5E00"/>
                </a:solidFill>
                <a:latin typeface="Arial" panose="020B0604020202020204" pitchFamily="34" charset="0"/>
              </a:rPr>
              <a:t>Styringsparametere</a:t>
            </a:r>
          </a:p>
          <a:p>
            <a:endParaRPr lang="nb-NO" sz="2400" b="1" dirty="0">
              <a:solidFill>
                <a:srgbClr val="6D5E00"/>
              </a:solidFill>
            </a:endParaRPr>
          </a:p>
          <a:p>
            <a:r>
              <a:rPr lang="nb-NO" sz="2400" b="1" dirty="0">
                <a:solidFill>
                  <a:srgbClr val="6D5E00"/>
                </a:solidFill>
              </a:rPr>
              <a:t>A1-1: </a:t>
            </a:r>
            <a:r>
              <a:rPr lang="nb-NO" sz="2400" b="1" dirty="0">
                <a:solidFill>
                  <a:schemeClr val="tx1"/>
                </a:solidFill>
              </a:rPr>
              <a:t>Effektive prosesser</a:t>
            </a:r>
          </a:p>
          <a:p>
            <a:endParaRPr lang="nb-NO" sz="2400" dirty="0">
              <a:solidFill>
                <a:schemeClr val="tx1">
                  <a:lumMod val="85000"/>
                  <a:lumOff val="15000"/>
                </a:schemeClr>
              </a:solidFill>
            </a:endParaRPr>
          </a:p>
          <a:p>
            <a:r>
              <a:rPr lang="nb-NO" sz="2400" b="1" dirty="0">
                <a:solidFill>
                  <a:srgbClr val="6D5E00"/>
                </a:solidFill>
              </a:rPr>
              <a:t>A1-2: </a:t>
            </a:r>
            <a:r>
              <a:rPr lang="nb-NO" sz="2400" b="1" dirty="0">
                <a:solidFill>
                  <a:schemeClr val="tx1"/>
                </a:solidFill>
              </a:rPr>
              <a:t>Styring av virksomhetsutvikling</a:t>
            </a:r>
            <a:br>
              <a:rPr lang="nb-NO" sz="2400" dirty="0">
                <a:solidFill>
                  <a:schemeClr val="tx1">
                    <a:lumMod val="85000"/>
                    <a:lumOff val="15000"/>
                  </a:schemeClr>
                </a:solidFill>
              </a:rPr>
            </a:br>
            <a:endParaRPr lang="nb-NO" sz="2400" dirty="0">
              <a:solidFill>
                <a:schemeClr val="tx1">
                  <a:lumMod val="85000"/>
                  <a:lumOff val="15000"/>
                </a:schemeClr>
              </a:solidFill>
            </a:endParaRPr>
          </a:p>
          <a:p>
            <a:pPr marL="814388" indent="-814388"/>
            <a:r>
              <a:rPr lang="nb-NO" sz="2400" b="1" dirty="0">
                <a:solidFill>
                  <a:srgbClr val="6D5E00"/>
                </a:solidFill>
              </a:rPr>
              <a:t>A1-3: </a:t>
            </a:r>
            <a:r>
              <a:rPr lang="nb-NO" sz="2400" b="1" dirty="0">
                <a:solidFill>
                  <a:schemeClr val="tx1"/>
                </a:solidFill>
              </a:rPr>
              <a:t>Digital transformasjon og innovasjon</a:t>
            </a:r>
            <a:endParaRPr lang="nb-NO" sz="2400" dirty="0">
              <a:solidFill>
                <a:schemeClr val="tx1">
                  <a:lumMod val="85000"/>
                  <a:lumOff val="15000"/>
                </a:schemeClr>
              </a:solidFill>
            </a:endParaRPr>
          </a:p>
        </p:txBody>
      </p:sp>
      <p:sp>
        <p:nvSpPr>
          <p:cNvPr id="10" name="TekstSylinder 9"/>
          <p:cNvSpPr txBox="1"/>
          <p:nvPr/>
        </p:nvSpPr>
        <p:spPr>
          <a:xfrm>
            <a:off x="13899600" y="10366257"/>
            <a:ext cx="5985827" cy="919611"/>
          </a:xfrm>
          <a:prstGeom prst="rect">
            <a:avLst/>
          </a:prstGeom>
          <a:noFill/>
          <a:ln>
            <a:noFill/>
          </a:ln>
        </p:spPr>
        <p:txBody>
          <a:bodyPr wrap="square" rtlCol="0">
            <a:spAutoFit/>
          </a:bodyPr>
          <a:lstStyle/>
          <a:p>
            <a:r>
              <a:rPr lang="nb-NO" b="1" dirty="0">
                <a:solidFill>
                  <a:srgbClr val="6D5E00"/>
                </a:solidFill>
              </a:rPr>
              <a:t>Måleier:</a:t>
            </a:r>
            <a:r>
              <a:rPr lang="nb-NO" dirty="0">
                <a:solidFill>
                  <a:srgbClr val="6D5E00"/>
                </a:solidFill>
              </a:rPr>
              <a:t> </a:t>
            </a:r>
            <a:r>
              <a:rPr lang="nb-NO" dirty="0"/>
              <a:t>Jan Vidar Moen</a:t>
            </a:r>
          </a:p>
          <a:p>
            <a:r>
              <a:rPr lang="nb-NO" b="1" dirty="0">
                <a:solidFill>
                  <a:srgbClr val="6D5E00"/>
                </a:solidFill>
              </a:rPr>
              <a:t>Målforvalter: </a:t>
            </a:r>
            <a:r>
              <a:rPr lang="nb-NO" dirty="0"/>
              <a:t>Vibeke Hoddevik</a:t>
            </a:r>
          </a:p>
        </p:txBody>
      </p:sp>
      <p:cxnSp>
        <p:nvCxnSpPr>
          <p:cNvPr id="21" name="Rett linje 20"/>
          <p:cNvCxnSpPr/>
          <p:nvPr/>
        </p:nvCxnSpPr>
        <p:spPr>
          <a:xfrm>
            <a:off x="13898472" y="10101464"/>
            <a:ext cx="63000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014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4000" dirty="0">
                <a:solidFill>
                  <a:srgbClr val="6D5E00"/>
                </a:solidFill>
              </a:rPr>
              <a:t>A2</a:t>
            </a:r>
            <a:r>
              <a:rPr lang="nb-NO" sz="4000" dirty="0">
                <a:solidFill>
                  <a:srgbClr val="006140"/>
                </a:solidFill>
              </a:rPr>
              <a:t> </a:t>
            </a:r>
            <a:r>
              <a:rPr lang="nb-NO" sz="4000" dirty="0"/>
              <a:t>– Forsvarlig sikkerhetsnivå for skjermingsverdige verdier i Forsvarsbygg</a:t>
            </a:r>
          </a:p>
        </p:txBody>
      </p:sp>
      <p:sp>
        <p:nvSpPr>
          <p:cNvPr id="5" name="Rektangel 4"/>
          <p:cNvSpPr/>
          <p:nvPr/>
        </p:nvSpPr>
        <p:spPr>
          <a:xfrm>
            <a:off x="1471614" y="2240639"/>
            <a:ext cx="11925410" cy="8549279"/>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a:lnSpc>
                <a:spcPct val="150000"/>
              </a:lnSpc>
              <a:buSzPct val="100000"/>
            </a:pPr>
            <a:r>
              <a:rPr lang="nb-NO" sz="2000" dirty="0">
                <a:solidFill>
                  <a:schemeClr val="tx1"/>
                </a:solidFill>
                <a:latin typeface="+mj-lt"/>
              </a:rPr>
              <a:t>Et forsvarlig sikkerhetsnivå for alle skjermingsverdige verdier som Forsvarsbygg forvalter, er en forutsetning for vårt bidrag til ivaretakelsen av grunnleggende nasjonale funksjoner (GNF) og nasjonale sikkerhetsinteresser (NSI). Målsettingen understøtter også forsvarssektorens felles samfunnsmål. Videre betinger måltilstanden at Forsvarsbygg har sikre prosesser og leveranser som grunnlag for å nå etatens ressursmål og brukermål. Skjermingsverdige verdier omfatter kategoriene informasjon, informasjonssystemer, objekter og infrastruktur.</a:t>
            </a:r>
          </a:p>
          <a:p>
            <a:pPr marL="182563">
              <a:lnSpc>
                <a:spcPct val="150000"/>
              </a:lnSpc>
              <a:buSzPct val="100000"/>
            </a:pPr>
            <a:endParaRPr lang="nb-NO" sz="2000" dirty="0">
              <a:solidFill>
                <a:schemeClr val="tx1"/>
              </a:solidFill>
              <a:latin typeface="+mj-lt"/>
            </a:endParaRPr>
          </a:p>
          <a:p>
            <a:pPr marL="182563">
              <a:lnSpc>
                <a:spcPct val="150000"/>
              </a:lnSpc>
              <a:buSzPct val="100000"/>
            </a:pPr>
            <a:r>
              <a:rPr lang="nb-NO" sz="2000" dirty="0">
                <a:solidFill>
                  <a:schemeClr val="tx1"/>
                </a:solidFill>
                <a:latin typeface="+mj-lt"/>
              </a:rPr>
              <a:t>Følgende faktorer må oppfylles for å nå hovedmålets sluttilstand:</a:t>
            </a:r>
          </a:p>
          <a:p>
            <a:pPr marL="525463" indent="-342900">
              <a:lnSpc>
                <a:spcPct val="150000"/>
              </a:lnSpc>
              <a:buSzPct val="100000"/>
              <a:buFont typeface="Arial" panose="020B0604020202020204" pitchFamily="34" charset="0"/>
              <a:buChar char="•"/>
            </a:pPr>
            <a:r>
              <a:rPr lang="nb-NO" sz="2000" dirty="0">
                <a:solidFill>
                  <a:schemeClr val="tx1"/>
                </a:solidFill>
                <a:latin typeface="+mj-lt"/>
              </a:rPr>
              <a:t>Implementering av forebyggende sikkerhet på et tidlig nok stadium i Forsvarsbyggs plan- og beslutningsprosesser, prosjekter, anskaffelser og aktiviteter</a:t>
            </a:r>
          </a:p>
          <a:p>
            <a:pPr marL="525463" indent="-342900">
              <a:lnSpc>
                <a:spcPct val="150000"/>
              </a:lnSpc>
              <a:buSzPct val="100000"/>
              <a:buFont typeface="Arial" panose="020B0604020202020204" pitchFamily="34" charset="0"/>
              <a:buChar char="•"/>
            </a:pPr>
            <a:r>
              <a:rPr lang="nb-NO" sz="2000" dirty="0">
                <a:solidFill>
                  <a:schemeClr val="tx1"/>
                </a:solidFill>
                <a:latin typeface="+mj-lt"/>
              </a:rPr>
              <a:t>Tilfredsstillende tilrettelegging for forebyggende sikkerhet gjennom tilpassede og intuitive prosesser, veiledninger, instrukser, prosedyrer, maler, mv.</a:t>
            </a:r>
          </a:p>
          <a:p>
            <a:pPr marL="525463" indent="-342900">
              <a:lnSpc>
                <a:spcPct val="150000"/>
              </a:lnSpc>
              <a:buSzPct val="100000"/>
              <a:buFont typeface="Arial" panose="020B0604020202020204" pitchFamily="34" charset="0"/>
              <a:buChar char="•"/>
            </a:pPr>
            <a:r>
              <a:rPr lang="nb-NO" sz="2000" dirty="0">
                <a:solidFill>
                  <a:schemeClr val="tx1"/>
                </a:solidFill>
                <a:latin typeface="+mj-lt"/>
              </a:rPr>
              <a:t>Tilstrekkelig sikkerhetskompetanse hos Forsvarsbygg-ansatte og leverandører til å kunne ivareta forebyggende sikkerhet innenfor eget ansvarsområde</a:t>
            </a:r>
          </a:p>
          <a:p>
            <a:pPr marL="525463" indent="-342900">
              <a:lnSpc>
                <a:spcPct val="150000"/>
              </a:lnSpc>
              <a:buSzPct val="100000"/>
              <a:buFont typeface="Arial" panose="020B0604020202020204" pitchFamily="34" charset="0"/>
              <a:buChar char="•"/>
            </a:pPr>
            <a:r>
              <a:rPr lang="nb-NO" sz="2000" dirty="0">
                <a:solidFill>
                  <a:schemeClr val="tx1"/>
                </a:solidFill>
                <a:latin typeface="+mj-lt"/>
              </a:rPr>
              <a:t>Helhetlig og enhetlig sikkerhetsstyring i organisasjonen</a:t>
            </a:r>
          </a:p>
          <a:p>
            <a:pPr marL="525463" indent="-342900">
              <a:lnSpc>
                <a:spcPct val="150000"/>
              </a:lnSpc>
              <a:buSzPct val="100000"/>
              <a:buFont typeface="Arial" panose="020B0604020202020204" pitchFamily="34" charset="0"/>
              <a:buChar char="•"/>
            </a:pPr>
            <a:r>
              <a:rPr lang="nb-NO" sz="2000" dirty="0">
                <a:solidFill>
                  <a:schemeClr val="tx1"/>
                </a:solidFill>
                <a:latin typeface="+mj-lt"/>
              </a:rPr>
              <a:t>Samordning av det forebyggende sikkerhetsarbeidet med øvrige etater i forsvarssektoren for felles situasjonsforståelse, måloppnåelse, metoder, maler, mv.</a:t>
            </a:r>
          </a:p>
          <a:p>
            <a:pPr marL="525463" indent="-342900">
              <a:lnSpc>
                <a:spcPct val="150000"/>
              </a:lnSpc>
              <a:buSzPct val="100000"/>
              <a:buFont typeface="Arial" panose="020B0604020202020204" pitchFamily="34" charset="0"/>
              <a:buChar char="•"/>
            </a:pPr>
            <a:r>
              <a:rPr lang="nb-NO" sz="2000" dirty="0">
                <a:solidFill>
                  <a:schemeClr val="tx1"/>
                </a:solidFill>
                <a:latin typeface="+mj-lt"/>
              </a:rPr>
              <a:t>Videreutvikle sikkerhetskulturen internt i Forsvarsbygg og hos eksterne leverandører</a:t>
            </a:r>
          </a:p>
        </p:txBody>
      </p:sp>
      <p:sp>
        <p:nvSpPr>
          <p:cNvPr id="6" name="Rektangel 5"/>
          <p:cNvSpPr/>
          <p:nvPr/>
        </p:nvSpPr>
        <p:spPr>
          <a:xfrm>
            <a:off x="13898472" y="2240639"/>
            <a:ext cx="6662827" cy="72014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b-NO" sz="2400" b="1" i="0" u="none" strike="noStrike" kern="1200" baseline="0" dirty="0">
                <a:solidFill>
                  <a:srgbClr val="6D5E00"/>
                </a:solidFill>
                <a:latin typeface="Arial" panose="020B0604020202020204" pitchFamily="34" charset="0"/>
              </a:rPr>
              <a:t>Styringsparametere</a:t>
            </a:r>
            <a:endParaRPr lang="nb-NO" sz="2400" b="1" dirty="0">
              <a:solidFill>
                <a:srgbClr val="6D5E00"/>
              </a:solidFill>
            </a:endParaRPr>
          </a:p>
          <a:p>
            <a:endParaRPr lang="nb-NO" sz="2400" b="1" dirty="0">
              <a:solidFill>
                <a:srgbClr val="6D5E00"/>
              </a:solidFill>
            </a:endParaRPr>
          </a:p>
          <a:p>
            <a:pPr marL="814388" indent="-814388"/>
            <a:r>
              <a:rPr lang="nb-NO" sz="2400" b="1" dirty="0">
                <a:solidFill>
                  <a:srgbClr val="6D5E00"/>
                </a:solidFill>
              </a:rPr>
              <a:t>A2-1: </a:t>
            </a:r>
            <a:r>
              <a:rPr lang="nb-NO" sz="2400" b="1" dirty="0">
                <a:solidFill>
                  <a:schemeClr val="tx1"/>
                </a:solidFill>
              </a:rPr>
              <a:t>Samordnede kriterier for forsvarlig sikkerhetsnivå</a:t>
            </a:r>
            <a:endParaRPr lang="nb-NO" sz="2400" i="1" dirty="0">
              <a:solidFill>
                <a:schemeClr val="tx1"/>
              </a:solidFill>
            </a:endParaRPr>
          </a:p>
          <a:p>
            <a:pPr marL="814388" indent="-814388"/>
            <a:endParaRPr lang="nb-NO" sz="2400" dirty="0">
              <a:solidFill>
                <a:schemeClr val="tx1">
                  <a:lumMod val="85000"/>
                  <a:lumOff val="15000"/>
                </a:schemeClr>
              </a:solidFill>
            </a:endParaRPr>
          </a:p>
          <a:p>
            <a:pPr marL="814388" indent="-814388"/>
            <a:r>
              <a:rPr lang="nb-NO" sz="2400" b="1" dirty="0">
                <a:solidFill>
                  <a:srgbClr val="6D5E00"/>
                </a:solidFill>
              </a:rPr>
              <a:t>A2-2: </a:t>
            </a:r>
            <a:r>
              <a:rPr lang="nb-NO" sz="2400" b="1" dirty="0">
                <a:solidFill>
                  <a:schemeClr val="tx1"/>
                </a:solidFill>
              </a:rPr>
              <a:t>Helhetlig og effektiv sikkerhetsstyring</a:t>
            </a:r>
            <a:endParaRPr lang="nb-NO" sz="2400" i="1" dirty="0">
              <a:solidFill>
                <a:schemeClr val="tx1"/>
              </a:solidFill>
            </a:endParaRPr>
          </a:p>
          <a:p>
            <a:pPr marL="814388" indent="-814388"/>
            <a:endParaRPr lang="nb-NO" sz="2400" b="1" i="1" dirty="0">
              <a:solidFill>
                <a:srgbClr val="FF0000"/>
              </a:solidFill>
            </a:endParaRPr>
          </a:p>
          <a:p>
            <a:pPr marL="814388" indent="-814388"/>
            <a:r>
              <a:rPr lang="nb-NO" sz="2400" b="1" dirty="0">
                <a:solidFill>
                  <a:srgbClr val="6D5E00"/>
                </a:solidFill>
              </a:rPr>
              <a:t>A2-3: </a:t>
            </a:r>
            <a:r>
              <a:rPr lang="nb-NO" sz="2400" b="1" dirty="0">
                <a:solidFill>
                  <a:schemeClr val="tx1"/>
                </a:solidFill>
              </a:rPr>
              <a:t>Tilfredsstillende sikkerhetskompetanse hos Forsvarsbyggs ansatte og leverandører</a:t>
            </a:r>
            <a:endParaRPr lang="nb-NO" sz="2400" b="0" i="1" u="none" strike="noStrike" kern="1200" baseline="0" dirty="0">
              <a:solidFill>
                <a:srgbClr val="262626"/>
              </a:solidFill>
              <a:latin typeface="Arial" panose="020B0604020202020204" pitchFamily="34" charset="0"/>
            </a:endParaRPr>
          </a:p>
        </p:txBody>
      </p:sp>
      <p:sp>
        <p:nvSpPr>
          <p:cNvPr id="10" name="TekstSylinder 9"/>
          <p:cNvSpPr txBox="1"/>
          <p:nvPr/>
        </p:nvSpPr>
        <p:spPr>
          <a:xfrm>
            <a:off x="13898472" y="10077970"/>
            <a:ext cx="6300000" cy="919611"/>
          </a:xfrm>
          <a:prstGeom prst="rect">
            <a:avLst/>
          </a:prstGeom>
          <a:noFill/>
          <a:ln>
            <a:noFill/>
          </a:ln>
        </p:spPr>
        <p:txBody>
          <a:bodyPr wrap="square" rtlCol="0">
            <a:spAutoFit/>
          </a:bodyPr>
          <a:lstStyle/>
          <a:p>
            <a:r>
              <a:rPr lang="nb-NO" b="1" dirty="0">
                <a:solidFill>
                  <a:srgbClr val="6D5E00"/>
                </a:solidFill>
              </a:rPr>
              <a:t>Måleier: </a:t>
            </a:r>
            <a:r>
              <a:rPr lang="nb-NO" dirty="0">
                <a:solidFill>
                  <a:schemeClr val="tx1">
                    <a:lumMod val="85000"/>
                    <a:lumOff val="15000"/>
                  </a:schemeClr>
                </a:solidFill>
              </a:rPr>
              <a:t>Stig Nilsen</a:t>
            </a:r>
          </a:p>
          <a:p>
            <a:r>
              <a:rPr lang="nb-NO" b="1" dirty="0">
                <a:solidFill>
                  <a:srgbClr val="6D5E00"/>
                </a:solidFill>
              </a:rPr>
              <a:t>Målforvalter: </a:t>
            </a:r>
            <a:r>
              <a:rPr lang="nb-NO" dirty="0">
                <a:solidFill>
                  <a:schemeClr val="tx1">
                    <a:lumMod val="85000"/>
                    <a:lumOff val="15000"/>
                  </a:schemeClr>
                </a:solidFill>
              </a:rPr>
              <a:t>Pål </a:t>
            </a:r>
            <a:r>
              <a:rPr lang="nb-NO" dirty="0" err="1">
                <a:solidFill>
                  <a:schemeClr val="tx1">
                    <a:lumMod val="85000"/>
                    <a:lumOff val="15000"/>
                  </a:schemeClr>
                </a:solidFill>
              </a:rPr>
              <a:t>Grothe</a:t>
            </a:r>
            <a:endParaRPr lang="nb-NO" dirty="0">
              <a:solidFill>
                <a:schemeClr val="tx1">
                  <a:lumMod val="85000"/>
                  <a:lumOff val="15000"/>
                </a:schemeClr>
              </a:solidFill>
            </a:endParaRPr>
          </a:p>
        </p:txBody>
      </p:sp>
      <p:cxnSp>
        <p:nvCxnSpPr>
          <p:cNvPr id="21" name="Rett linje 20"/>
          <p:cNvCxnSpPr/>
          <p:nvPr/>
        </p:nvCxnSpPr>
        <p:spPr>
          <a:xfrm>
            <a:off x="13898472" y="9760017"/>
            <a:ext cx="63000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7563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4000" dirty="0">
                <a:solidFill>
                  <a:srgbClr val="6D5E00"/>
                </a:solidFill>
              </a:rPr>
              <a:t>A3</a:t>
            </a:r>
            <a:r>
              <a:rPr lang="nb-NO" sz="4000" dirty="0"/>
              <a:t> – </a:t>
            </a:r>
            <a:r>
              <a:rPr lang="nb-NO" sz="4000" dirty="0">
                <a:solidFill>
                  <a:prstClr val="black"/>
                </a:solidFill>
                <a:ea typeface="Cambria" panose="02040503050406030204" pitchFamily="18" charset="0"/>
                <a:cs typeface="Arial" panose="020B0604020202020204" pitchFamily="34" charset="0"/>
              </a:rPr>
              <a:t>Helhetlig rådgiving</a:t>
            </a:r>
            <a:endParaRPr lang="nb-NO" sz="4000" dirty="0"/>
          </a:p>
        </p:txBody>
      </p:sp>
      <p:sp>
        <p:nvSpPr>
          <p:cNvPr id="5" name="Rektangel 4"/>
          <p:cNvSpPr/>
          <p:nvPr/>
        </p:nvSpPr>
        <p:spPr>
          <a:xfrm>
            <a:off x="1471691" y="2567909"/>
            <a:ext cx="11925313" cy="7030663"/>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tIns="35999" rtlCol="0" anchor="ctr"/>
          <a:lstStyle/>
          <a:p>
            <a:pPr marL="182563">
              <a:lnSpc>
                <a:spcPct val="107000"/>
              </a:lnSpc>
            </a:pPr>
            <a:r>
              <a:rPr lang="nb-NO" sz="2800" dirty="0">
                <a:solidFill>
                  <a:schemeClr val="tx1"/>
                </a:solidFill>
                <a:effectLst/>
                <a:latin typeface="+mj-lt"/>
                <a:ea typeface="Times New Roman" panose="02020603050405020304" pitchFamily="18" charset="0"/>
                <a:cs typeface="Arial" panose="020B0604020202020204" pitchFamily="34" charset="0"/>
              </a:rPr>
              <a:t>Forsvarsbygg skal være forsvarssektorens EBA-faglige rådgiver. Råd skal være helhetlig og alle innsatsfaktorer (personell, materiell, IKT og EBA) og bærekraft skal ses i sammenheng. </a:t>
            </a:r>
            <a:endParaRPr lang="nb-NO" sz="2800" dirty="0">
              <a:solidFill>
                <a:schemeClr val="tx1"/>
              </a:solidFill>
              <a:effectLst/>
              <a:latin typeface="+mj-lt"/>
              <a:ea typeface="Times New Roman" panose="02020603050405020304" pitchFamily="18" charset="0"/>
              <a:cs typeface="Times New Roman" panose="02020603050405020304" pitchFamily="18" charset="0"/>
            </a:endParaRPr>
          </a:p>
          <a:p>
            <a:pPr marL="182563">
              <a:lnSpc>
                <a:spcPct val="107000"/>
              </a:lnSpc>
            </a:pPr>
            <a:r>
              <a:rPr lang="nb-NO" sz="2800" b="1" dirty="0">
                <a:solidFill>
                  <a:schemeClr val="tx1"/>
                </a:solidFill>
                <a:effectLst/>
                <a:latin typeface="+mj-lt"/>
                <a:ea typeface="Times New Roman" panose="02020603050405020304" pitchFamily="18" charset="0"/>
                <a:cs typeface="Arial" panose="020B0604020202020204" pitchFamily="34" charset="0"/>
              </a:rPr>
              <a:t> </a:t>
            </a:r>
            <a:endParaRPr lang="nb-NO" sz="2800" dirty="0">
              <a:solidFill>
                <a:schemeClr val="tx1"/>
              </a:solidFill>
              <a:effectLst/>
              <a:latin typeface="+mj-lt"/>
              <a:ea typeface="Times New Roman" panose="02020603050405020304" pitchFamily="18" charset="0"/>
              <a:cs typeface="Times New Roman" panose="02020603050405020304" pitchFamily="18" charset="0"/>
            </a:endParaRPr>
          </a:p>
          <a:p>
            <a:pPr marL="182563">
              <a:lnSpc>
                <a:spcPct val="107000"/>
              </a:lnSpc>
            </a:pPr>
            <a:r>
              <a:rPr lang="nb-NO" sz="2800" dirty="0">
                <a:solidFill>
                  <a:schemeClr val="tx1"/>
                </a:solidFill>
                <a:effectLst/>
                <a:latin typeface="+mj-lt"/>
                <a:ea typeface="Times New Roman" panose="02020603050405020304" pitchFamily="18" charset="0"/>
                <a:cs typeface="Arial" panose="020B0604020202020204" pitchFamily="34" charset="0"/>
              </a:rPr>
              <a:t>Forsvarsbygg skal være en rådgiver som samarbeider og utfordrer bruker på krav og behov innenfor nøkternhet, effektivitet og fleksibilitet. Forsvarsbygg skal samtidig ivareta eierperspektivet.  </a:t>
            </a:r>
            <a:endParaRPr lang="nb-NO" sz="2800" dirty="0">
              <a:solidFill>
                <a:schemeClr val="tx1"/>
              </a:solidFill>
              <a:effectLst/>
              <a:latin typeface="+mj-lt"/>
              <a:ea typeface="Times New Roman" panose="02020603050405020304" pitchFamily="18" charset="0"/>
              <a:cs typeface="Times New Roman" panose="02020603050405020304" pitchFamily="18" charset="0"/>
            </a:endParaRPr>
          </a:p>
          <a:p>
            <a:pPr marL="182563">
              <a:lnSpc>
                <a:spcPct val="107000"/>
              </a:lnSpc>
            </a:pPr>
            <a:r>
              <a:rPr lang="nb-NO" sz="2800" b="1" dirty="0">
                <a:solidFill>
                  <a:schemeClr val="tx1"/>
                </a:solidFill>
                <a:effectLst/>
                <a:latin typeface="+mj-lt"/>
                <a:ea typeface="Times New Roman" panose="02020603050405020304" pitchFamily="18" charset="0"/>
                <a:cs typeface="Arial" panose="020B0604020202020204" pitchFamily="34" charset="0"/>
              </a:rPr>
              <a:t> </a:t>
            </a:r>
            <a:endParaRPr lang="nb-NO" sz="2800" dirty="0">
              <a:solidFill>
                <a:schemeClr val="tx1"/>
              </a:solidFill>
              <a:effectLst/>
              <a:latin typeface="+mj-lt"/>
              <a:ea typeface="Times New Roman" panose="02020603050405020304" pitchFamily="18" charset="0"/>
              <a:cs typeface="Times New Roman" panose="02020603050405020304" pitchFamily="18" charset="0"/>
            </a:endParaRPr>
          </a:p>
          <a:p>
            <a:pPr marL="182563">
              <a:lnSpc>
                <a:spcPct val="107000"/>
              </a:lnSpc>
            </a:pPr>
            <a:r>
              <a:rPr lang="nb-NO" sz="2800" dirty="0">
                <a:solidFill>
                  <a:schemeClr val="tx1"/>
                </a:solidFill>
                <a:effectLst/>
                <a:latin typeface="+mj-lt"/>
                <a:ea typeface="Times New Roman" panose="02020603050405020304" pitchFamily="18" charset="0"/>
                <a:cs typeface="Arial" panose="020B0604020202020204" pitchFamily="34" charset="0"/>
              </a:rPr>
              <a:t>Rådgivningen skal være proaktiv, innsiktsbasert og ivareta balansen mellom tid, kost og ytelse. Forsvarsbyggs egne rådgivningsmiljøer skal benyttes aktivt i rådgivningen.  </a:t>
            </a:r>
            <a:endParaRPr lang="nb-NO" sz="2800" dirty="0">
              <a:solidFill>
                <a:schemeClr val="tx1"/>
              </a:solidFill>
              <a:effectLst/>
              <a:latin typeface="+mj-lt"/>
              <a:ea typeface="Times New Roman" panose="02020603050405020304" pitchFamily="18" charset="0"/>
              <a:cs typeface="Times New Roman" panose="02020603050405020304" pitchFamily="18" charset="0"/>
            </a:endParaRPr>
          </a:p>
          <a:p>
            <a:pPr marL="182563">
              <a:lnSpc>
                <a:spcPct val="107000"/>
              </a:lnSpc>
            </a:pPr>
            <a:r>
              <a:rPr lang="nb-NO" sz="2800" b="1" dirty="0">
                <a:solidFill>
                  <a:schemeClr val="tx1"/>
                </a:solidFill>
                <a:effectLst/>
                <a:latin typeface="+mj-lt"/>
                <a:ea typeface="Times New Roman" panose="02020603050405020304" pitchFamily="18" charset="0"/>
                <a:cs typeface="Arial" panose="020B0604020202020204" pitchFamily="34" charset="0"/>
              </a:rPr>
              <a:t> </a:t>
            </a:r>
            <a:endParaRPr lang="nb-NO" sz="2800" dirty="0">
              <a:solidFill>
                <a:schemeClr val="tx1"/>
              </a:solidFill>
              <a:effectLst/>
              <a:latin typeface="+mj-lt"/>
              <a:ea typeface="Times New Roman" panose="02020603050405020304" pitchFamily="18" charset="0"/>
              <a:cs typeface="Times New Roman" panose="02020603050405020304" pitchFamily="18" charset="0"/>
            </a:endParaRPr>
          </a:p>
          <a:p>
            <a:pPr marL="182563">
              <a:lnSpc>
                <a:spcPct val="107000"/>
              </a:lnSpc>
            </a:pPr>
            <a:r>
              <a:rPr lang="nb-NO" sz="2800" dirty="0">
                <a:solidFill>
                  <a:schemeClr val="tx1"/>
                </a:solidFill>
                <a:effectLst/>
                <a:latin typeface="+mj-lt"/>
                <a:ea typeface="Times New Roman" panose="02020603050405020304" pitchFamily="18" charset="0"/>
                <a:cs typeface="Arial" panose="020B0604020202020204" pitchFamily="34" charset="0"/>
              </a:rPr>
              <a:t>Rådgivningen skal ivareta et helhetlig og kosteffektivt sektorperspektiv som også inkluderer allierte behov. Fremskaffelse, verdibevaring, drift og utrangering/avhending av EBA skal ses i sammenheng.</a:t>
            </a:r>
            <a:endParaRPr lang="nb-NO" sz="2800" dirty="0">
              <a:solidFill>
                <a:prstClr val="black"/>
              </a:solidFill>
              <a:latin typeface="Arial" panose="020B0604020202020204"/>
            </a:endParaRPr>
          </a:p>
        </p:txBody>
      </p:sp>
      <p:sp>
        <p:nvSpPr>
          <p:cNvPr id="6" name="Rektangel 5"/>
          <p:cNvSpPr/>
          <p:nvPr/>
        </p:nvSpPr>
        <p:spPr>
          <a:xfrm>
            <a:off x="13898447" y="2605386"/>
            <a:ext cx="5959451" cy="6784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365403"/>
            <a:r>
              <a:rPr lang="nb-NO" sz="2400" b="1" i="0" u="none" strike="noStrike" kern="1200" baseline="0" dirty="0">
                <a:solidFill>
                  <a:srgbClr val="6D5E00"/>
                </a:solidFill>
                <a:latin typeface="Arial" panose="020B0604020202020204" pitchFamily="34" charset="0"/>
              </a:rPr>
              <a:t>Styringsparametere</a:t>
            </a:r>
            <a:endParaRPr lang="nb-NO" sz="2400" b="1" dirty="0">
              <a:solidFill>
                <a:srgbClr val="6D5E00"/>
              </a:solidFill>
            </a:endParaRPr>
          </a:p>
          <a:p>
            <a:pPr defTabSz="1365403"/>
            <a:endParaRPr lang="nb-NO" sz="2400" b="1" dirty="0">
              <a:solidFill>
                <a:srgbClr val="6D5E00"/>
              </a:solidFill>
              <a:latin typeface="Arial" panose="020B0604020202020204"/>
            </a:endParaRPr>
          </a:p>
          <a:p>
            <a:pPr defTabSz="1365403"/>
            <a:endParaRPr lang="nb-NO" sz="2400" b="1" dirty="0">
              <a:solidFill>
                <a:srgbClr val="6D5E00"/>
              </a:solidFill>
              <a:latin typeface="Arial" panose="020B0604020202020204"/>
            </a:endParaRPr>
          </a:p>
          <a:p>
            <a:pPr defTabSz="1365403"/>
            <a:r>
              <a:rPr lang="nb-NO" sz="2400" b="1" dirty="0">
                <a:solidFill>
                  <a:srgbClr val="6D5E00"/>
                </a:solidFill>
                <a:latin typeface="Arial" panose="020B0604020202020204"/>
              </a:rPr>
              <a:t>SP A3-1: </a:t>
            </a:r>
            <a:r>
              <a:rPr lang="nb-NO" sz="2400" b="1" dirty="0">
                <a:solidFill>
                  <a:schemeClr val="tx1"/>
                </a:solidFill>
                <a:latin typeface="Arial" panose="020B0604020202020204"/>
              </a:rPr>
              <a:t>Oppdragsevaluering</a:t>
            </a:r>
            <a:br>
              <a:rPr lang="nb-NO" sz="2400" b="1" dirty="0">
                <a:solidFill>
                  <a:srgbClr val="005782">
                    <a:lumMod val="75000"/>
                  </a:srgbClr>
                </a:solidFill>
                <a:latin typeface="Arial" panose="020B0604020202020204"/>
              </a:rPr>
            </a:br>
            <a:endParaRPr lang="nb-NO" sz="2000" b="0" i="1" u="none" strike="noStrike" kern="1200" baseline="0" dirty="0">
              <a:solidFill>
                <a:srgbClr val="262626"/>
              </a:solidFill>
              <a:latin typeface="Arial" panose="020B0604020202020204" pitchFamily="34" charset="0"/>
            </a:endParaRPr>
          </a:p>
        </p:txBody>
      </p:sp>
      <p:sp>
        <p:nvSpPr>
          <p:cNvPr id="10" name="TekstSylinder 9"/>
          <p:cNvSpPr txBox="1"/>
          <p:nvPr/>
        </p:nvSpPr>
        <p:spPr>
          <a:xfrm>
            <a:off x="13898447" y="10077937"/>
            <a:ext cx="7531764" cy="919611"/>
          </a:xfrm>
          <a:prstGeom prst="rect">
            <a:avLst/>
          </a:prstGeom>
          <a:noFill/>
          <a:ln>
            <a:noFill/>
          </a:ln>
        </p:spPr>
        <p:txBody>
          <a:bodyPr wrap="square" rtlCol="0">
            <a:spAutoFit/>
          </a:bodyPr>
          <a:lstStyle/>
          <a:p>
            <a:pPr defTabSz="1365403"/>
            <a:r>
              <a:rPr lang="nb-NO" b="1" dirty="0">
                <a:solidFill>
                  <a:srgbClr val="6D5E00"/>
                </a:solidFill>
                <a:latin typeface="Arial" panose="020B0604020202020204"/>
              </a:rPr>
              <a:t>Måleier:</a:t>
            </a:r>
            <a:r>
              <a:rPr lang="nb-NO" dirty="0">
                <a:solidFill>
                  <a:srgbClr val="6D5E00"/>
                </a:solidFill>
                <a:latin typeface="Arial" panose="020B0604020202020204"/>
              </a:rPr>
              <a:t> </a:t>
            </a:r>
            <a:r>
              <a:rPr lang="nb-NO" dirty="0">
                <a:latin typeface="Arial" panose="020B0604020202020204"/>
              </a:rPr>
              <a:t>Haakon Øberg	</a:t>
            </a:r>
          </a:p>
          <a:p>
            <a:pPr defTabSz="1365403"/>
            <a:r>
              <a:rPr lang="nb-NO" b="1" dirty="0">
                <a:solidFill>
                  <a:srgbClr val="6D5E00"/>
                </a:solidFill>
                <a:latin typeface="Arial" panose="020B0604020202020204"/>
              </a:rPr>
              <a:t>Målforvalter: </a:t>
            </a:r>
            <a:r>
              <a:rPr lang="nb-NO" dirty="0">
                <a:latin typeface="Arial" panose="020B0604020202020204"/>
              </a:rPr>
              <a:t>Karianne Bottenvik-Hartmann</a:t>
            </a:r>
            <a:r>
              <a:rPr lang="nb-NO" b="1" dirty="0">
                <a:solidFill>
                  <a:srgbClr val="FF0000"/>
                </a:solidFill>
                <a:latin typeface="Arial" panose="020B0604020202020204"/>
              </a:rPr>
              <a:t>	</a:t>
            </a:r>
            <a:endParaRPr lang="nb-NO" dirty="0">
              <a:solidFill>
                <a:srgbClr val="FF0000"/>
              </a:solidFill>
              <a:latin typeface="Arial" panose="020B0604020202020204"/>
            </a:endParaRPr>
          </a:p>
        </p:txBody>
      </p:sp>
      <p:cxnSp>
        <p:nvCxnSpPr>
          <p:cNvPr id="21" name="Rett linje 20"/>
          <p:cNvCxnSpPr/>
          <p:nvPr/>
        </p:nvCxnSpPr>
        <p:spPr>
          <a:xfrm>
            <a:off x="13898447" y="9619307"/>
            <a:ext cx="6299949"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6230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5463C-7888-40E3-421C-C16CA2A8DAFC}"/>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D3C57AD4-668C-8B55-5F47-7B77C5F855B7}"/>
              </a:ext>
            </a:extLst>
          </p:cNvPr>
          <p:cNvSpPr>
            <a:spLocks noGrp="1"/>
          </p:cNvSpPr>
          <p:nvPr>
            <p:ph type="title"/>
          </p:nvPr>
        </p:nvSpPr>
        <p:spPr/>
        <p:txBody>
          <a:bodyPr>
            <a:normAutofit/>
          </a:bodyPr>
          <a:lstStyle/>
          <a:p>
            <a:r>
              <a:rPr lang="nb-NO" sz="4000" dirty="0">
                <a:solidFill>
                  <a:srgbClr val="6D5E00"/>
                </a:solidFill>
              </a:rPr>
              <a:t>A4</a:t>
            </a:r>
            <a:r>
              <a:rPr lang="nb-NO" sz="4000" dirty="0"/>
              <a:t> – </a:t>
            </a:r>
            <a:r>
              <a:rPr lang="nb-NO" sz="4000" dirty="0">
                <a:solidFill>
                  <a:prstClr val="black"/>
                </a:solidFill>
                <a:ea typeface="Cambria" panose="02040503050406030204" pitchFamily="18" charset="0"/>
                <a:cs typeface="Arial" panose="020B0604020202020204" pitchFamily="34" charset="0"/>
              </a:rPr>
              <a:t>Forsvarsbygg har høy tillit som forsvarssektorens EBA-aktør</a:t>
            </a:r>
            <a:endParaRPr lang="nb-NO" sz="4000" dirty="0"/>
          </a:p>
        </p:txBody>
      </p:sp>
      <p:sp>
        <p:nvSpPr>
          <p:cNvPr id="5" name="Rektangel 4">
            <a:extLst>
              <a:ext uri="{FF2B5EF4-FFF2-40B4-BE49-F238E27FC236}">
                <a16:creationId xmlns:a16="http://schemas.microsoft.com/office/drawing/2014/main" id="{281341D4-CFC8-DDD8-6DB9-6BD831D2D9F5}"/>
              </a:ext>
            </a:extLst>
          </p:cNvPr>
          <p:cNvSpPr/>
          <p:nvPr/>
        </p:nvSpPr>
        <p:spPr>
          <a:xfrm>
            <a:off x="1471691" y="2567909"/>
            <a:ext cx="11925313" cy="7030663"/>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tIns="35999" rtlCol="0" anchor="ctr"/>
          <a:lstStyle/>
          <a:p>
            <a:pPr marL="182563">
              <a:lnSpc>
                <a:spcPct val="107000"/>
              </a:lnSpc>
            </a:pPr>
            <a:r>
              <a:rPr lang="nb-NO" sz="2400" dirty="0">
                <a:solidFill>
                  <a:schemeClr val="tx1"/>
                </a:solidFill>
                <a:effectLst/>
                <a:latin typeface="+mj-lt"/>
                <a:ea typeface="Times New Roman" panose="02020603050405020304" pitchFamily="18" charset="0"/>
                <a:cs typeface="Arial" panose="020B0604020202020204" pitchFamily="34" charset="0"/>
              </a:rPr>
              <a:t>Gjennom strategisk, proaktiv og transparent kommunikasjon i de til enhver tid mest effektive kanalene skal vi underbygge at Forsvarsbygg har den legitimiteten og tilliten som er nødvendig hos de tre prioriterte målgruppene.</a:t>
            </a:r>
          </a:p>
          <a:p>
            <a:pPr marL="182563">
              <a:lnSpc>
                <a:spcPct val="107000"/>
              </a:lnSpc>
            </a:pPr>
            <a:endParaRPr lang="nb-NO" sz="2400" dirty="0">
              <a:solidFill>
                <a:schemeClr val="tx1"/>
              </a:solidFill>
              <a:effectLst/>
              <a:latin typeface="+mj-lt"/>
              <a:ea typeface="Times New Roman" panose="02020603050405020304" pitchFamily="18" charset="0"/>
              <a:cs typeface="Arial" panose="020B0604020202020204" pitchFamily="34" charset="0"/>
            </a:endParaRPr>
          </a:p>
          <a:p>
            <a:pPr marL="182563">
              <a:lnSpc>
                <a:spcPct val="107000"/>
              </a:lnSpc>
            </a:pPr>
            <a:r>
              <a:rPr lang="nb-NO" sz="2400" b="1" dirty="0">
                <a:solidFill>
                  <a:schemeClr val="tx1"/>
                </a:solidFill>
                <a:effectLst/>
                <a:latin typeface="+mj-lt"/>
                <a:ea typeface="Times New Roman" panose="02020603050405020304" pitchFamily="18" charset="0"/>
                <a:cs typeface="Arial" panose="020B0604020202020204" pitchFamily="34" charset="0"/>
              </a:rPr>
              <a:t>Forsvarssektoren: </a:t>
            </a:r>
            <a:r>
              <a:rPr lang="nb-NO" sz="2400" dirty="0">
                <a:solidFill>
                  <a:schemeClr val="tx1"/>
                </a:solidFill>
                <a:effectLst/>
                <a:latin typeface="+mj-lt"/>
                <a:ea typeface="Times New Roman" panose="02020603050405020304" pitchFamily="18" charset="0"/>
                <a:cs typeface="Arial" panose="020B0604020202020204" pitchFamily="34" charset="0"/>
              </a:rPr>
              <a:t>Det er forståelse for helheten i Forsvarsbyggs oppdrag, og fremme kunnskap om Forsvarsbygg som en av fire innsatsfaktorer for forsvaret av Norge og en sentral del av å bygge forsvarsevne og beredskap. Forsvarsbyggs posisjon som sektorens EBA-ansvarlig skal være definert og kommunisert i sektoren.  </a:t>
            </a:r>
          </a:p>
          <a:p>
            <a:pPr marL="182563">
              <a:lnSpc>
                <a:spcPct val="107000"/>
              </a:lnSpc>
            </a:pPr>
            <a:endParaRPr lang="nb-NO" sz="2400" dirty="0">
              <a:solidFill>
                <a:schemeClr val="tx1"/>
              </a:solidFill>
              <a:effectLst/>
              <a:latin typeface="+mj-lt"/>
              <a:ea typeface="Times New Roman" panose="02020603050405020304" pitchFamily="18" charset="0"/>
              <a:cs typeface="Arial" panose="020B0604020202020204" pitchFamily="34" charset="0"/>
            </a:endParaRPr>
          </a:p>
          <a:p>
            <a:pPr marL="182563">
              <a:lnSpc>
                <a:spcPct val="107000"/>
              </a:lnSpc>
            </a:pPr>
            <a:r>
              <a:rPr lang="nb-NO" sz="2400" b="1" dirty="0">
                <a:solidFill>
                  <a:schemeClr val="tx1"/>
                </a:solidFill>
                <a:effectLst/>
                <a:latin typeface="+mj-lt"/>
                <a:ea typeface="Times New Roman" panose="02020603050405020304" pitchFamily="18" charset="0"/>
                <a:cs typeface="Arial" panose="020B0604020202020204" pitchFamily="34" charset="0"/>
              </a:rPr>
              <a:t>Samfunnet: </a:t>
            </a:r>
            <a:r>
              <a:rPr lang="nb-NO" sz="2400" dirty="0">
                <a:solidFill>
                  <a:schemeClr val="tx1"/>
                </a:solidFill>
                <a:effectLst/>
                <a:latin typeface="+mj-lt"/>
                <a:ea typeface="Times New Roman" panose="02020603050405020304" pitchFamily="18" charset="0"/>
                <a:cs typeface="Arial" panose="020B0604020202020204" pitchFamily="34" charset="0"/>
              </a:rPr>
              <a:t>Forsvarsbyggs tilgjengelighet og dialog med bransjen skal økes. Forsvarsbygg skal fremstå som en aktør med høy integritet, som etterlever standarder og er pådriver for nye løsninger. Forsvarsbygg skal ha en aktiv rolle i EBA-bransjen, som Norges største offentlige eiendomsaktør. </a:t>
            </a:r>
          </a:p>
          <a:p>
            <a:pPr marL="182563">
              <a:lnSpc>
                <a:spcPct val="107000"/>
              </a:lnSpc>
            </a:pPr>
            <a:endParaRPr lang="nb-NO" sz="2400" dirty="0">
              <a:solidFill>
                <a:schemeClr val="tx1"/>
              </a:solidFill>
              <a:effectLst/>
              <a:latin typeface="+mj-lt"/>
              <a:ea typeface="Times New Roman" panose="02020603050405020304" pitchFamily="18" charset="0"/>
              <a:cs typeface="Arial" panose="020B0604020202020204" pitchFamily="34" charset="0"/>
            </a:endParaRPr>
          </a:p>
          <a:p>
            <a:pPr marL="182563">
              <a:lnSpc>
                <a:spcPct val="107000"/>
              </a:lnSpc>
            </a:pPr>
            <a:r>
              <a:rPr lang="nb-NO" sz="2400" b="1" dirty="0">
                <a:solidFill>
                  <a:schemeClr val="tx1"/>
                </a:solidFill>
                <a:effectLst/>
                <a:latin typeface="+mj-lt"/>
                <a:ea typeface="Times New Roman" panose="02020603050405020304" pitchFamily="18" charset="0"/>
                <a:cs typeface="Arial" panose="020B0604020202020204" pitchFamily="34" charset="0"/>
              </a:rPr>
              <a:t>Egne medarbeidere: </a:t>
            </a:r>
            <a:r>
              <a:rPr lang="nb-NO" sz="2400" dirty="0">
                <a:solidFill>
                  <a:schemeClr val="tx1"/>
                </a:solidFill>
                <a:effectLst/>
                <a:latin typeface="+mj-lt"/>
                <a:ea typeface="Times New Roman" panose="02020603050405020304" pitchFamily="18" charset="0"/>
                <a:cs typeface="Arial" panose="020B0604020202020204" pitchFamily="34" charset="0"/>
              </a:rPr>
              <a:t>Alle medarbeidere har tilstrekkelig innsikt og kunnskap om Forsvarsbygg til å bygge tillit i sine møter med målgruppene. Stolte medarbeidere bidrar til å bygge omdømme internt og eksternt.</a:t>
            </a:r>
          </a:p>
        </p:txBody>
      </p:sp>
      <p:sp>
        <p:nvSpPr>
          <p:cNvPr id="6" name="Rektangel 5">
            <a:extLst>
              <a:ext uri="{FF2B5EF4-FFF2-40B4-BE49-F238E27FC236}">
                <a16:creationId xmlns:a16="http://schemas.microsoft.com/office/drawing/2014/main" id="{92753F6E-BBEB-53CE-59E3-3882A90B0919}"/>
              </a:ext>
            </a:extLst>
          </p:cNvPr>
          <p:cNvSpPr/>
          <p:nvPr/>
        </p:nvSpPr>
        <p:spPr>
          <a:xfrm>
            <a:off x="13898448" y="2605386"/>
            <a:ext cx="5959450" cy="6784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365403"/>
            <a:r>
              <a:rPr lang="nb-NO" sz="2400" b="1" i="0" u="none" strike="noStrike" kern="1200" baseline="0" dirty="0">
                <a:solidFill>
                  <a:srgbClr val="6D5E00"/>
                </a:solidFill>
                <a:latin typeface="Arial" panose="020B0604020202020204" pitchFamily="34" charset="0"/>
              </a:rPr>
              <a:t>Styringsparametere</a:t>
            </a:r>
            <a:endParaRPr lang="nb-NO" sz="2400" b="1" dirty="0">
              <a:solidFill>
                <a:srgbClr val="6D5E00"/>
              </a:solidFill>
            </a:endParaRPr>
          </a:p>
          <a:p>
            <a:pPr defTabSz="1365403"/>
            <a:endParaRPr lang="nb-NO" sz="2400" b="1" dirty="0">
              <a:solidFill>
                <a:srgbClr val="6D5E00"/>
              </a:solidFill>
              <a:latin typeface="Arial" panose="020B0604020202020204"/>
            </a:endParaRPr>
          </a:p>
          <a:p>
            <a:pPr defTabSz="1365403"/>
            <a:endParaRPr lang="nb-NO" sz="2400" b="1" dirty="0">
              <a:solidFill>
                <a:srgbClr val="6D5E00"/>
              </a:solidFill>
              <a:latin typeface="Arial" panose="020B0604020202020204"/>
            </a:endParaRPr>
          </a:p>
          <a:p>
            <a:pPr marL="1346200" indent="-1346200" defTabSz="1365403"/>
            <a:r>
              <a:rPr lang="nb-NO" sz="2400" b="1" dirty="0">
                <a:solidFill>
                  <a:srgbClr val="6D5E00"/>
                </a:solidFill>
                <a:latin typeface="Arial" panose="020B0604020202020204"/>
              </a:rPr>
              <a:t>SP A4-1: </a:t>
            </a:r>
            <a:r>
              <a:rPr lang="nb-NO" sz="2400" b="1" dirty="0">
                <a:solidFill>
                  <a:schemeClr val="tx1"/>
                </a:solidFill>
                <a:latin typeface="Arial" panose="020B0604020202020204"/>
              </a:rPr>
              <a:t>Tillit til Forsvarsbyggs rolle som EBA-aktør i forsvarssektoren</a:t>
            </a:r>
          </a:p>
          <a:p>
            <a:pPr marL="1346200" indent="-1346200" defTabSz="1365403"/>
            <a:endParaRPr lang="nb-NO" sz="2400" b="1" dirty="0">
              <a:solidFill>
                <a:schemeClr val="tx1"/>
              </a:solidFill>
              <a:latin typeface="Arial" panose="020B0604020202020204"/>
            </a:endParaRPr>
          </a:p>
          <a:p>
            <a:pPr marL="1346200" indent="-1346200" defTabSz="1365403"/>
            <a:r>
              <a:rPr lang="nb-NO" sz="2400" b="1" dirty="0">
                <a:solidFill>
                  <a:srgbClr val="6D5E00"/>
                </a:solidFill>
                <a:latin typeface="Arial" panose="020B0604020202020204"/>
              </a:rPr>
              <a:t>SP A4-2: </a:t>
            </a:r>
            <a:r>
              <a:rPr lang="nb-NO" sz="2400" b="1" dirty="0">
                <a:solidFill>
                  <a:schemeClr val="tx1"/>
                </a:solidFill>
                <a:latin typeface="Arial" panose="020B0604020202020204"/>
              </a:rPr>
              <a:t>Medarbeidere som er stolte av Forsvarsbygg og bidrar til å bygge tillit</a:t>
            </a:r>
          </a:p>
          <a:p>
            <a:pPr marL="1346200" indent="-1346200" defTabSz="1365403"/>
            <a:endParaRPr lang="nb-NO" sz="2400" b="1" dirty="0">
              <a:solidFill>
                <a:srgbClr val="6D5E00"/>
              </a:solidFill>
              <a:latin typeface="Arial" panose="020B0604020202020204"/>
            </a:endParaRPr>
          </a:p>
          <a:p>
            <a:pPr marL="1346200" indent="-1346200" defTabSz="1365403"/>
            <a:r>
              <a:rPr lang="nb-NO" sz="2400" b="1" dirty="0">
                <a:solidFill>
                  <a:srgbClr val="6D5E00"/>
                </a:solidFill>
                <a:latin typeface="Arial" panose="020B0604020202020204"/>
              </a:rPr>
              <a:t>SP A4-3:</a:t>
            </a:r>
            <a:r>
              <a:rPr lang="nb-NO" sz="2400" b="1" dirty="0">
                <a:solidFill>
                  <a:schemeClr val="tx1"/>
                </a:solidFill>
                <a:latin typeface="Arial" panose="020B0604020202020204"/>
              </a:rPr>
              <a:t> Tillit til Forsvarsbygg som en profesjonell og fremtidsrettet eiendomsaktør i et lokalt, regionalt og nasjonalt leverandørmarked</a:t>
            </a:r>
          </a:p>
          <a:p>
            <a:pPr defTabSz="1365403"/>
            <a:br>
              <a:rPr lang="nb-NO" sz="2400" b="1" dirty="0">
                <a:solidFill>
                  <a:srgbClr val="005782">
                    <a:lumMod val="75000"/>
                  </a:srgbClr>
                </a:solidFill>
                <a:latin typeface="Arial" panose="020B0604020202020204"/>
              </a:rPr>
            </a:br>
            <a:endParaRPr lang="nb-NO" sz="2000" b="0" i="1" u="none" strike="noStrike" kern="1200" baseline="0" dirty="0">
              <a:solidFill>
                <a:srgbClr val="262626"/>
              </a:solidFill>
              <a:latin typeface="Arial" panose="020B0604020202020204" pitchFamily="34" charset="0"/>
            </a:endParaRPr>
          </a:p>
        </p:txBody>
      </p:sp>
      <p:sp>
        <p:nvSpPr>
          <p:cNvPr id="10" name="TekstSylinder 9">
            <a:extLst>
              <a:ext uri="{FF2B5EF4-FFF2-40B4-BE49-F238E27FC236}">
                <a16:creationId xmlns:a16="http://schemas.microsoft.com/office/drawing/2014/main" id="{CEAD47FF-4867-4D36-9194-63198FAE0E34}"/>
              </a:ext>
            </a:extLst>
          </p:cNvPr>
          <p:cNvSpPr txBox="1"/>
          <p:nvPr/>
        </p:nvSpPr>
        <p:spPr>
          <a:xfrm>
            <a:off x="13898447" y="10077937"/>
            <a:ext cx="7531764" cy="919611"/>
          </a:xfrm>
          <a:prstGeom prst="rect">
            <a:avLst/>
          </a:prstGeom>
          <a:noFill/>
          <a:ln>
            <a:noFill/>
          </a:ln>
        </p:spPr>
        <p:txBody>
          <a:bodyPr wrap="square" rtlCol="0">
            <a:spAutoFit/>
          </a:bodyPr>
          <a:lstStyle/>
          <a:p>
            <a:pPr defTabSz="1365403"/>
            <a:r>
              <a:rPr lang="nb-NO" b="1" dirty="0">
                <a:solidFill>
                  <a:srgbClr val="6D5E00"/>
                </a:solidFill>
                <a:latin typeface="Arial" panose="020B0604020202020204"/>
              </a:rPr>
              <a:t>Måleier:</a:t>
            </a:r>
            <a:r>
              <a:rPr lang="nb-NO" dirty="0">
                <a:solidFill>
                  <a:srgbClr val="6D5E00"/>
                </a:solidFill>
                <a:latin typeface="Arial" panose="020B0604020202020204"/>
              </a:rPr>
              <a:t> </a:t>
            </a:r>
            <a:r>
              <a:rPr lang="nb-NO" dirty="0">
                <a:latin typeface="Arial" panose="020B0604020202020204"/>
              </a:rPr>
              <a:t>Mirella </a:t>
            </a:r>
            <a:r>
              <a:rPr lang="nb-NO" dirty="0" err="1">
                <a:latin typeface="Arial" panose="020B0604020202020204"/>
              </a:rPr>
              <a:t>Bodini</a:t>
            </a:r>
            <a:r>
              <a:rPr lang="nb-NO" dirty="0">
                <a:latin typeface="Arial" panose="020B0604020202020204"/>
              </a:rPr>
              <a:t>	</a:t>
            </a:r>
          </a:p>
          <a:p>
            <a:pPr defTabSz="1365403"/>
            <a:r>
              <a:rPr lang="nb-NO" b="1" dirty="0">
                <a:solidFill>
                  <a:srgbClr val="6D5E00"/>
                </a:solidFill>
                <a:latin typeface="Arial" panose="020B0604020202020204"/>
              </a:rPr>
              <a:t>Målforvalter: </a:t>
            </a:r>
            <a:r>
              <a:rPr lang="nb-NO" dirty="0">
                <a:latin typeface="Arial" panose="020B0604020202020204"/>
              </a:rPr>
              <a:t>Ida Sætre </a:t>
            </a:r>
            <a:r>
              <a:rPr lang="nb-NO" b="1" dirty="0">
                <a:solidFill>
                  <a:srgbClr val="FF0000"/>
                </a:solidFill>
                <a:latin typeface="Arial" panose="020B0604020202020204"/>
              </a:rPr>
              <a:t>	</a:t>
            </a:r>
            <a:endParaRPr lang="nb-NO" dirty="0">
              <a:solidFill>
                <a:srgbClr val="FF0000"/>
              </a:solidFill>
              <a:latin typeface="Arial" panose="020B0604020202020204"/>
            </a:endParaRPr>
          </a:p>
        </p:txBody>
      </p:sp>
      <p:cxnSp>
        <p:nvCxnSpPr>
          <p:cNvPr id="21" name="Rett linje 20">
            <a:extLst>
              <a:ext uri="{FF2B5EF4-FFF2-40B4-BE49-F238E27FC236}">
                <a16:creationId xmlns:a16="http://schemas.microsoft.com/office/drawing/2014/main" id="{8BD9F452-838D-3A27-D082-573ED4830162}"/>
              </a:ext>
            </a:extLst>
          </p:cNvPr>
          <p:cNvCxnSpPr/>
          <p:nvPr/>
        </p:nvCxnSpPr>
        <p:spPr>
          <a:xfrm>
            <a:off x="13898447" y="9619307"/>
            <a:ext cx="6299949"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8914094"/>
      </p:ext>
    </p:extLst>
  </p:cSld>
  <p:clrMapOvr>
    <a:masterClrMapping/>
  </p:clrMapOvr>
</p:sld>
</file>

<file path=ppt/theme/theme1.xml><?xml version="1.0" encoding="utf-8"?>
<a:theme xmlns:a="http://schemas.openxmlformats.org/drawingml/2006/main" name="1_FORSVARSBYGG">
  <a:themeElements>
    <a:clrScheme name="FORSVARSBYGG">
      <a:dk1>
        <a:sysClr val="windowText" lastClr="000000"/>
      </a:dk1>
      <a:lt1>
        <a:srgbClr val="FFFFFF"/>
      </a:lt1>
      <a:dk2>
        <a:srgbClr val="CCBFB2"/>
      </a:dk2>
      <a:lt2>
        <a:srgbClr val="FFF5CB"/>
      </a:lt2>
      <a:accent1>
        <a:srgbClr val="0065BD"/>
      </a:accent1>
      <a:accent2>
        <a:srgbClr val="003760"/>
      </a:accent2>
      <a:accent3>
        <a:srgbClr val="6CBE99"/>
      </a:accent3>
      <a:accent4>
        <a:srgbClr val="006140"/>
      </a:accent4>
      <a:accent5>
        <a:srgbClr val="F18C7B"/>
      </a:accent5>
      <a:accent6>
        <a:srgbClr val="751B42"/>
      </a:accent6>
      <a:hlink>
        <a:srgbClr val="003760"/>
      </a:hlink>
      <a:folHlink>
        <a:srgbClr val="0065BD"/>
      </a:folHlink>
    </a:clrScheme>
    <a:fontScheme name="FORSVARSBYGG Typo">
      <a:majorFont>
        <a:latin typeface="Arial"/>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irkomshetspresentasjon 2023" id="{2A270E87-697C-4E20-93B2-C7E1D57DF194}" vid="{9AAAC8CF-6B60-4964-A827-0B9222E09611}"/>
    </a:ext>
  </a:extLst>
</a:theme>
</file>

<file path=ppt/theme/theme2.xml><?xml version="1.0" encoding="utf-8"?>
<a:theme xmlns:a="http://schemas.openxmlformats.org/drawingml/2006/main" name="2_FORSVARSBYGG">
  <a:themeElements>
    <a:clrScheme name="FORSVARSBYGG">
      <a:dk1>
        <a:sysClr val="windowText" lastClr="000000"/>
      </a:dk1>
      <a:lt1>
        <a:srgbClr val="FFFFFF"/>
      </a:lt1>
      <a:dk2>
        <a:srgbClr val="CCBFB2"/>
      </a:dk2>
      <a:lt2>
        <a:srgbClr val="FFF5CB"/>
      </a:lt2>
      <a:accent1>
        <a:srgbClr val="0065BD"/>
      </a:accent1>
      <a:accent2>
        <a:srgbClr val="003760"/>
      </a:accent2>
      <a:accent3>
        <a:srgbClr val="6CBE99"/>
      </a:accent3>
      <a:accent4>
        <a:srgbClr val="006140"/>
      </a:accent4>
      <a:accent5>
        <a:srgbClr val="F18C7B"/>
      </a:accent5>
      <a:accent6>
        <a:srgbClr val="751B42"/>
      </a:accent6>
      <a:hlink>
        <a:srgbClr val="003760"/>
      </a:hlink>
      <a:folHlink>
        <a:srgbClr val="0065BD"/>
      </a:folHlink>
    </a:clrScheme>
    <a:fontScheme name="FORSVARSBYGG Typo">
      <a:majorFont>
        <a:latin typeface="Arial"/>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MAL_Forsvarsbygg" id="{9A39229A-63F8-41A7-8501-BF8208F82DB4}" vid="{073AF865-506A-4E9C-AC7E-7FEB6DE121F2}"/>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EFD4C1B0FD40C34F8836627E966BBBE4" ma:contentTypeVersion="6" ma:contentTypeDescription="Opprett et nytt dokument." ma:contentTypeScope="" ma:versionID="22745b68a7a8ea47a2798730eba78e20">
  <xsd:schema xmlns:xsd="http://www.w3.org/2001/XMLSchema" xmlns:xs="http://www.w3.org/2001/XMLSchema" xmlns:p="http://schemas.microsoft.com/office/2006/metadata/properties" xmlns:ns2="7e397b7f-2efc-4f8e-ae50-823819fb0ca1" xmlns:ns3="f4fd50c3-8585-4804-a013-a20f33ae3235" targetNamespace="http://schemas.microsoft.com/office/2006/metadata/properties" ma:root="true" ma:fieldsID="4429b0cce2896b6f9ad41905b0eea5cd" ns2:_="" ns3:_="">
    <xsd:import namespace="7e397b7f-2efc-4f8e-ae50-823819fb0ca1"/>
    <xsd:import namespace="f4fd50c3-8585-4804-a013-a20f33ae32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397b7f-2efc-4f8e-ae50-823819fb0c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fd50c3-8585-4804-a013-a20f33ae3235"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4fd50c3-8585-4804-a013-a20f33ae3235">
      <UserInfo>
        <DisplayName/>
        <AccountId xsi:nil="true"/>
        <AccountType/>
      </UserInfo>
    </SharedWithUsers>
  </documentManagement>
</p:properties>
</file>

<file path=customXml/itemProps1.xml><?xml version="1.0" encoding="utf-8"?>
<ds:datastoreItem xmlns:ds="http://schemas.openxmlformats.org/officeDocument/2006/customXml" ds:itemID="{026D466F-CB68-461E-B24C-E68A3A13939C}">
  <ds:schemaRefs>
    <ds:schemaRef ds:uri="http://schemas.microsoft.com/sharepoint/v3/contenttype/forms"/>
  </ds:schemaRefs>
</ds:datastoreItem>
</file>

<file path=customXml/itemProps2.xml><?xml version="1.0" encoding="utf-8"?>
<ds:datastoreItem xmlns:ds="http://schemas.openxmlformats.org/officeDocument/2006/customXml" ds:itemID="{DB70D473-3650-41C8-BED0-723A7A8801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397b7f-2efc-4f8e-ae50-823819fb0ca1"/>
    <ds:schemaRef ds:uri="f4fd50c3-8585-4804-a013-a20f33ae32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7A1C7F-3478-4DD6-B07A-73676BB3B038}">
  <ds:schemaRefs>
    <ds:schemaRef ds:uri="http://schemas.microsoft.com/office/2006/documentManagement/types"/>
    <ds:schemaRef ds:uri="f4fd50c3-8585-4804-a013-a20f33ae3235"/>
    <ds:schemaRef ds:uri="http://purl.org/dc/elements/1.1/"/>
    <ds:schemaRef ds:uri="http://schemas.microsoft.com/office/infopath/2007/PartnerControls"/>
    <ds:schemaRef ds:uri="http://purl.org/dc/terms/"/>
    <ds:schemaRef ds:uri="http://purl.org/dc/dcmitype/"/>
    <ds:schemaRef ds:uri="http://schemas.openxmlformats.org/package/2006/metadata/core-properties"/>
    <ds:schemaRef ds:uri="7e397b7f-2efc-4f8e-ae50-823819fb0ca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01A_Standard_Norsk_PowerPoint</Template>
  <TotalTime>830</TotalTime>
  <Words>2059</Words>
  <Application>Microsoft Office PowerPoint</Application>
  <PresentationFormat>Egendefinert</PresentationFormat>
  <Paragraphs>228</Paragraphs>
  <Slides>13</Slides>
  <Notes>6</Notes>
  <HiddenSlides>0</HiddenSlides>
  <MMClips>0</MMClips>
  <ScaleCrop>false</ScaleCrop>
  <HeadingPairs>
    <vt:vector size="6" baseType="variant">
      <vt:variant>
        <vt:lpstr>Brukte skrifter</vt:lpstr>
      </vt:variant>
      <vt:variant>
        <vt:i4>3</vt:i4>
      </vt:variant>
      <vt:variant>
        <vt:lpstr>Tema</vt:lpstr>
      </vt:variant>
      <vt:variant>
        <vt:i4>2</vt:i4>
      </vt:variant>
      <vt:variant>
        <vt:lpstr>Lysbildetitler</vt:lpstr>
      </vt:variant>
      <vt:variant>
        <vt:i4>13</vt:i4>
      </vt:variant>
    </vt:vector>
  </HeadingPairs>
  <TitlesOfParts>
    <vt:vector size="18" baseType="lpstr">
      <vt:lpstr>Arial</vt:lpstr>
      <vt:lpstr>Calibri</vt:lpstr>
      <vt:lpstr>Cambria</vt:lpstr>
      <vt:lpstr>1_FORSVARSBYGG</vt:lpstr>
      <vt:lpstr>2_FORSVARSBYGG</vt:lpstr>
      <vt:lpstr>Målbilde 2025</vt:lpstr>
      <vt:lpstr>PowerPoint-presentasjon</vt:lpstr>
      <vt:lpstr>D1 – Eiendom, bygg og anlegg fremskaffet til rett tid, kostnad og ytelse</vt:lpstr>
      <vt:lpstr>D2 – Forvaltning av eiendom, bygg og anlegg som ivaretar forsvarssektorens behov</vt:lpstr>
      <vt:lpstr>D3 – Beredskap for at eiendom, bygg og anlegg vil understøtte nasjonale og allierte operasjoner i krise og krig</vt:lpstr>
      <vt:lpstr>A1 – Målrettet, effektivt og fremtidsrettet virksomhetsutvikling</vt:lpstr>
      <vt:lpstr>A2 – Forsvarlig sikkerhetsnivå for skjermingsverdige verdier i Forsvarsbygg</vt:lpstr>
      <vt:lpstr>A3 – Helhetlig rådgiving</vt:lpstr>
      <vt:lpstr>A4 – Forsvarsbygg har høy tillit som forsvarssektorens EBA-aktør</vt:lpstr>
      <vt:lpstr>RE1 – Motiverte og engasjerte medarbeidere som skaper gode resultater</vt:lpstr>
      <vt:lpstr>RE2 – Helhetlig styring og kontroll</vt:lpstr>
      <vt:lpstr>RE3 – Tidsriktig og sikker informasjon og teknologi</vt:lpstr>
      <vt:lpstr>RE4 – Relevant, tidsriktig og forsvarlig EBA som dekker Forsvarsbyggs eget behov i alle faser</vt:lpstr>
    </vt:vector>
  </TitlesOfParts>
  <Company>Forsvarsbygg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Hoddevik, Vibeke</dc:creator>
  <cp:lastModifiedBy>Hoddevik, Vibeke</cp:lastModifiedBy>
  <cp:revision>11</cp:revision>
  <dcterms:created xsi:type="dcterms:W3CDTF">2020-09-21T14:21:46Z</dcterms:created>
  <dcterms:modified xsi:type="dcterms:W3CDTF">2025-03-12T13:29:23Z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0x010100EFD4C1B0FD40C34F8836627E966BBBE4</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bool>false</vt:bool>
  </property>
  <property fmtid="{D5CDD505-2E9C-101B-9397-08002B2CF9AE}" pid="9" name="MSIP_Label_175feb95-b48c-48cf-b17f-51c9187b08b4_Enabled">
    <vt:lpwstr>true</vt:lpwstr>
  </property>
  <property fmtid="{D5CDD505-2E9C-101B-9397-08002B2CF9AE}" pid="10" name="MSIP_Label_175feb95-b48c-48cf-b17f-51c9187b08b4_SetDate">
    <vt:lpwstr>2024-06-19T12:35:55Z</vt:lpwstr>
  </property>
  <property fmtid="{D5CDD505-2E9C-101B-9397-08002B2CF9AE}" pid="11" name="MSIP_Label_175feb95-b48c-48cf-b17f-51c9187b08b4_Method">
    <vt:lpwstr>Privileged</vt:lpwstr>
  </property>
  <property fmtid="{D5CDD505-2E9C-101B-9397-08002B2CF9AE}" pid="12" name="MSIP_Label_175feb95-b48c-48cf-b17f-51c9187b08b4_Name">
    <vt:lpwstr>Intern kommunikasjon</vt:lpwstr>
  </property>
  <property fmtid="{D5CDD505-2E9C-101B-9397-08002B2CF9AE}" pid="13" name="MSIP_Label_175feb95-b48c-48cf-b17f-51c9187b08b4_SiteId">
    <vt:lpwstr>ea445713-00a8-495f-aafa-26062e969e4f</vt:lpwstr>
  </property>
  <property fmtid="{D5CDD505-2E9C-101B-9397-08002B2CF9AE}" pid="14" name="MSIP_Label_175feb95-b48c-48cf-b17f-51c9187b08b4_ActionId">
    <vt:lpwstr>d99d1049-2545-4a3c-bb9d-4358fa7f81de</vt:lpwstr>
  </property>
  <property fmtid="{D5CDD505-2E9C-101B-9397-08002B2CF9AE}" pid="15" name="MSIP_Label_175feb95-b48c-48cf-b17f-51c9187b08b4_ContentBits">
    <vt:lpwstr>0</vt:lpwstr>
  </property>
</Properties>
</file>